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7"/>
  </p:notesMasterIdLst>
  <p:handoutMasterIdLst>
    <p:handoutMasterId r:id="rId108"/>
  </p:handoutMasterIdLst>
  <p:sldIdLst>
    <p:sldId id="418" r:id="rId5"/>
    <p:sldId id="408" r:id="rId6"/>
    <p:sldId id="479" r:id="rId7"/>
    <p:sldId id="461" r:id="rId8"/>
    <p:sldId id="464" r:id="rId9"/>
    <p:sldId id="465" r:id="rId10"/>
    <p:sldId id="478" r:id="rId11"/>
    <p:sldId id="463" r:id="rId12"/>
    <p:sldId id="459" r:id="rId13"/>
    <p:sldId id="466" r:id="rId14"/>
    <p:sldId id="468" r:id="rId15"/>
    <p:sldId id="469" r:id="rId16"/>
    <p:sldId id="470" r:id="rId17"/>
    <p:sldId id="471" r:id="rId18"/>
    <p:sldId id="474" r:id="rId19"/>
    <p:sldId id="477" r:id="rId20"/>
    <p:sldId id="472" r:id="rId21"/>
    <p:sldId id="476" r:id="rId22"/>
    <p:sldId id="473" r:id="rId23"/>
    <p:sldId id="456" r:id="rId24"/>
    <p:sldId id="455" r:id="rId25"/>
    <p:sldId id="452" r:id="rId26"/>
    <p:sldId id="519" r:id="rId27"/>
    <p:sldId id="437" r:id="rId28"/>
    <p:sldId id="483" r:id="rId29"/>
    <p:sldId id="438" r:id="rId30"/>
    <p:sldId id="484" r:id="rId31"/>
    <p:sldId id="426" r:id="rId32"/>
    <p:sldId id="508" r:id="rId33"/>
    <p:sldId id="507" r:id="rId34"/>
    <p:sldId id="435" r:id="rId35"/>
    <p:sldId id="492" r:id="rId36"/>
    <p:sldId id="493" r:id="rId37"/>
    <p:sldId id="494" r:id="rId38"/>
    <p:sldId id="496" r:id="rId39"/>
    <p:sldId id="510" r:id="rId40"/>
    <p:sldId id="512" r:id="rId41"/>
    <p:sldId id="524" r:id="rId42"/>
    <p:sldId id="509" r:id="rId43"/>
    <p:sldId id="436" r:id="rId44"/>
    <p:sldId id="486" r:id="rId45"/>
    <p:sldId id="487" r:id="rId46"/>
    <p:sldId id="515" r:id="rId47"/>
    <p:sldId id="514" r:id="rId48"/>
    <p:sldId id="440" r:id="rId49"/>
    <p:sldId id="516" r:id="rId50"/>
    <p:sldId id="517" r:id="rId51"/>
    <p:sldId id="497" r:id="rId52"/>
    <p:sldId id="518" r:id="rId53"/>
    <p:sldId id="520" r:id="rId54"/>
    <p:sldId id="521" r:id="rId55"/>
    <p:sldId id="522" r:id="rId56"/>
    <p:sldId id="489" r:id="rId57"/>
    <p:sldId id="490" r:id="rId58"/>
    <p:sldId id="523" r:id="rId59"/>
    <p:sldId id="525" r:id="rId60"/>
    <p:sldId id="441" r:id="rId61"/>
    <p:sldId id="531" r:id="rId62"/>
    <p:sldId id="532" r:id="rId63"/>
    <p:sldId id="533" r:id="rId64"/>
    <p:sldId id="534" r:id="rId65"/>
    <p:sldId id="480" r:id="rId66"/>
    <p:sldId id="538" r:id="rId67"/>
    <p:sldId id="535" r:id="rId68"/>
    <p:sldId id="536" r:id="rId69"/>
    <p:sldId id="537" r:id="rId70"/>
    <p:sldId id="539" r:id="rId71"/>
    <p:sldId id="540" r:id="rId72"/>
    <p:sldId id="541" r:id="rId73"/>
    <p:sldId id="542" r:id="rId74"/>
    <p:sldId id="481" r:id="rId75"/>
    <p:sldId id="543" r:id="rId76"/>
    <p:sldId id="544" r:id="rId77"/>
    <p:sldId id="545" r:id="rId78"/>
    <p:sldId id="526" r:id="rId79"/>
    <p:sldId id="527" r:id="rId80"/>
    <p:sldId id="528" r:id="rId81"/>
    <p:sldId id="529" r:id="rId82"/>
    <p:sldId id="530" r:id="rId83"/>
    <p:sldId id="428" r:id="rId84"/>
    <p:sldId id="429" r:id="rId85"/>
    <p:sldId id="546" r:id="rId86"/>
    <p:sldId id="547" r:id="rId87"/>
    <p:sldId id="548" r:id="rId88"/>
    <p:sldId id="430" r:id="rId89"/>
    <p:sldId id="549" r:id="rId90"/>
    <p:sldId id="550" r:id="rId91"/>
    <p:sldId id="431" r:id="rId92"/>
    <p:sldId id="551" r:id="rId93"/>
    <p:sldId id="432" r:id="rId94"/>
    <p:sldId id="433" r:id="rId95"/>
    <p:sldId id="498" r:id="rId96"/>
    <p:sldId id="499" r:id="rId97"/>
    <p:sldId id="500" r:id="rId98"/>
    <p:sldId id="501" r:id="rId99"/>
    <p:sldId id="502" r:id="rId100"/>
    <p:sldId id="503" r:id="rId101"/>
    <p:sldId id="482" r:id="rId102"/>
    <p:sldId id="504" r:id="rId103"/>
    <p:sldId id="506" r:id="rId104"/>
    <p:sldId id="421" r:id="rId105"/>
    <p:sldId id="425" r:id="rId106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Peden" initials="SP" lastIdx="1" clrIdx="0">
    <p:extLst>
      <p:ext uri="{19B8F6BF-5375-455C-9EA6-DF929625EA0E}">
        <p15:presenceInfo xmlns:p15="http://schemas.microsoft.com/office/powerpoint/2012/main" userId="S-1-12-1-499221867-1157084661-994800571-4153423620" providerId="AD"/>
      </p:ext>
    </p:extLst>
  </p:cmAuthor>
  <p:cmAuthor id="2" name="Christian White" initials="CW" lastIdx="10" clrIdx="1">
    <p:extLst>
      <p:ext uri="{19B8F6BF-5375-455C-9EA6-DF929625EA0E}">
        <p15:presenceInfo xmlns:p15="http://schemas.microsoft.com/office/powerpoint/2012/main" userId="S-1-12-1-102690209-1090822318-10846099-3727179043" providerId="AD"/>
      </p:ext>
    </p:extLst>
  </p:cmAuthor>
  <p:cmAuthor id="3" name="Christian Hyatt" initials="CH" lastIdx="3" clrIdx="2">
    <p:extLst>
      <p:ext uri="{19B8F6BF-5375-455C-9EA6-DF929625EA0E}">
        <p15:presenceInfo xmlns:p15="http://schemas.microsoft.com/office/powerpoint/2012/main" userId="S-1-12-1-1370959299-1305698825-1679740033-122417185" providerId="AD"/>
      </p:ext>
    </p:extLst>
  </p:cmAuthor>
  <p:cmAuthor id="4" name="Christian White" initials="CW [2]" lastIdx="15" clrIdx="3">
    <p:extLst>
      <p:ext uri="{19B8F6BF-5375-455C-9EA6-DF929625EA0E}">
        <p15:presenceInfo xmlns:p15="http://schemas.microsoft.com/office/powerpoint/2012/main" userId="S::christian.white@risk3sixty.com::061eeda1-a0ae-4104-937f-a500233d28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AF74"/>
    <a:srgbClr val="8F7E59"/>
    <a:srgbClr val="11354D"/>
    <a:srgbClr val="1C567D"/>
    <a:srgbClr val="53717F"/>
    <a:srgbClr val="444A5B"/>
    <a:srgbClr val="333F50"/>
    <a:srgbClr val="318ECB"/>
    <a:srgbClr val="2D57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41AB0-3109-49A8-8C0A-28993D26C531}" v="632" dt="2022-08-25T21:40:52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4694"/>
  </p:normalViewPr>
  <p:slideViewPr>
    <p:cSldViewPr snapToGrid="0">
      <p:cViewPr varScale="1">
        <p:scale>
          <a:sx n="122" d="100"/>
          <a:sy n="122" d="100"/>
        </p:scale>
        <p:origin x="15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ommentAuthors" Target="comment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Jefferson" userId="384b53b5-ea06-431c-9b4f-4f53c7287fa7" providerId="ADAL" clId="{AF502218-EE3E-8E41-A00E-7E524EAE6242}"/>
    <pc:docChg chg="undo custSel modSld">
      <pc:chgData name="Eric Jefferson" userId="384b53b5-ea06-431c-9b4f-4f53c7287fa7" providerId="ADAL" clId="{AF502218-EE3E-8E41-A00E-7E524EAE6242}" dt="2022-07-06T14:28:20.007" v="6" actId="1076"/>
      <pc:docMkLst>
        <pc:docMk/>
      </pc:docMkLst>
      <pc:sldChg chg="delSp modSp mod">
        <pc:chgData name="Eric Jefferson" userId="384b53b5-ea06-431c-9b4f-4f53c7287fa7" providerId="ADAL" clId="{AF502218-EE3E-8E41-A00E-7E524EAE6242}" dt="2022-07-06T14:28:20.007" v="6" actId="1076"/>
        <pc:sldMkLst>
          <pc:docMk/>
          <pc:sldMk cId="3527527484" sldId="419"/>
        </pc:sldMkLst>
        <pc:spChg chg="mod">
          <ac:chgData name="Eric Jefferson" userId="384b53b5-ea06-431c-9b4f-4f53c7287fa7" providerId="ADAL" clId="{AF502218-EE3E-8E41-A00E-7E524EAE6242}" dt="2022-07-06T14:27:46.275" v="2" actId="1076"/>
          <ac:spMkLst>
            <pc:docMk/>
            <pc:sldMk cId="3527527484" sldId="419"/>
            <ac:spMk id="2" creationId="{023BA8E1-A827-4F87-9A9B-DA7773110F80}"/>
          </ac:spMkLst>
        </pc:spChg>
        <pc:spChg chg="mod">
          <ac:chgData name="Eric Jefferson" userId="384b53b5-ea06-431c-9b4f-4f53c7287fa7" providerId="ADAL" clId="{AF502218-EE3E-8E41-A00E-7E524EAE6242}" dt="2022-07-06T14:28:20.007" v="6" actId="1076"/>
          <ac:spMkLst>
            <pc:docMk/>
            <pc:sldMk cId="3527527484" sldId="419"/>
            <ac:spMk id="10" creationId="{B7537310-3254-4240-8747-8FA3C84BEE8C}"/>
          </ac:spMkLst>
        </pc:spChg>
        <pc:spChg chg="mod">
          <ac:chgData name="Eric Jefferson" userId="384b53b5-ea06-431c-9b4f-4f53c7287fa7" providerId="ADAL" clId="{AF502218-EE3E-8E41-A00E-7E524EAE6242}" dt="2022-07-06T14:28:20.007" v="6" actId="1076"/>
          <ac:spMkLst>
            <pc:docMk/>
            <pc:sldMk cId="3527527484" sldId="419"/>
            <ac:spMk id="11" creationId="{937AB67D-AB46-4377-BCED-2814538DAB81}"/>
          </ac:spMkLst>
        </pc:spChg>
        <pc:spChg chg="del mod">
          <ac:chgData name="Eric Jefferson" userId="384b53b5-ea06-431c-9b4f-4f53c7287fa7" providerId="ADAL" clId="{AF502218-EE3E-8E41-A00E-7E524EAE6242}" dt="2022-07-06T14:28:05.320" v="5" actId="478"/>
          <ac:spMkLst>
            <pc:docMk/>
            <pc:sldMk cId="3527527484" sldId="419"/>
            <ac:spMk id="13" creationId="{F934E9CD-AF56-49FE-A700-8ED8739A6AA7}"/>
          </ac:spMkLst>
        </pc:spChg>
        <pc:spChg chg="mod">
          <ac:chgData name="Eric Jefferson" userId="384b53b5-ea06-431c-9b4f-4f53c7287fa7" providerId="ADAL" clId="{AF502218-EE3E-8E41-A00E-7E524EAE6242}" dt="2022-07-06T14:28:20.007" v="6" actId="1076"/>
          <ac:spMkLst>
            <pc:docMk/>
            <pc:sldMk cId="3527527484" sldId="419"/>
            <ac:spMk id="18" creationId="{CAD60B39-F862-47C8-807D-B194596DBCA5}"/>
          </ac:spMkLst>
        </pc:spChg>
        <pc:grpChg chg="mod">
          <ac:chgData name="Eric Jefferson" userId="384b53b5-ea06-431c-9b4f-4f53c7287fa7" providerId="ADAL" clId="{AF502218-EE3E-8E41-A00E-7E524EAE6242}" dt="2022-07-06T14:28:20.007" v="6" actId="1076"/>
          <ac:grpSpMkLst>
            <pc:docMk/>
            <pc:sldMk cId="3527527484" sldId="419"/>
            <ac:grpSpMk id="7" creationId="{313D9F3B-BDEC-4C77-8F76-0B4AD37B465A}"/>
          </ac:grpSpMkLst>
        </pc:grpChg>
        <pc:picChg chg="mod">
          <ac:chgData name="Eric Jefferson" userId="384b53b5-ea06-431c-9b4f-4f53c7287fa7" providerId="ADAL" clId="{AF502218-EE3E-8E41-A00E-7E524EAE6242}" dt="2022-07-06T14:28:20.007" v="6" actId="1076"/>
          <ac:picMkLst>
            <pc:docMk/>
            <pc:sldMk cId="3527527484" sldId="419"/>
            <ac:picMk id="8" creationId="{45D6B515-9C26-4CEB-A947-0DD973B71861}"/>
          </ac:picMkLst>
        </pc:picChg>
        <pc:picChg chg="mod">
          <ac:chgData name="Eric Jefferson" userId="384b53b5-ea06-431c-9b4f-4f53c7287fa7" providerId="ADAL" clId="{AF502218-EE3E-8E41-A00E-7E524EAE6242}" dt="2022-07-06T14:28:20.007" v="6" actId="1076"/>
          <ac:picMkLst>
            <pc:docMk/>
            <pc:sldMk cId="3527527484" sldId="419"/>
            <ac:picMk id="9" creationId="{BED4056F-21F9-471A-97DD-31BCBADEBD38}"/>
          </ac:picMkLst>
        </pc:picChg>
        <pc:picChg chg="del">
          <ac:chgData name="Eric Jefferson" userId="384b53b5-ea06-431c-9b4f-4f53c7287fa7" providerId="ADAL" clId="{AF502218-EE3E-8E41-A00E-7E524EAE6242}" dt="2022-07-06T14:28:02.351" v="3" actId="478"/>
          <ac:picMkLst>
            <pc:docMk/>
            <pc:sldMk cId="3527527484" sldId="419"/>
            <ac:picMk id="12" creationId="{C5A49302-6C99-499A-A18C-76CE62978663}"/>
          </ac:picMkLst>
        </pc:picChg>
        <pc:picChg chg="mod">
          <ac:chgData name="Eric Jefferson" userId="384b53b5-ea06-431c-9b4f-4f53c7287fa7" providerId="ADAL" clId="{AF502218-EE3E-8E41-A00E-7E524EAE6242}" dt="2022-07-06T14:28:20.007" v="6" actId="1076"/>
          <ac:picMkLst>
            <pc:docMk/>
            <pc:sldMk cId="3527527484" sldId="419"/>
            <ac:picMk id="15" creationId="{68A610C4-6852-43BD-926E-E53CB00E7F33}"/>
          </ac:picMkLst>
        </pc:picChg>
      </pc:sldChg>
    </pc:docChg>
  </pc:docChgLst>
  <pc:docChgLst>
    <pc:chgData name="Asher Andree" userId="2eae399d-ae7d-4175-bae8-8c4593b1ba05" providerId="ADAL" clId="{62D41AB0-3109-49A8-8C0A-28993D26C531}"/>
    <pc:docChg chg="undo custSel addSld delSld modSld sldOrd addSection delSection modSection">
      <pc:chgData name="Asher Andree" userId="2eae399d-ae7d-4175-bae8-8c4593b1ba05" providerId="ADAL" clId="{62D41AB0-3109-49A8-8C0A-28993D26C531}" dt="2022-08-26T02:11:58.113" v="13382" actId="20577"/>
      <pc:docMkLst>
        <pc:docMk/>
      </pc:docMkLst>
      <pc:sldChg chg="addSp modSp mod">
        <pc:chgData name="Asher Andree" userId="2eae399d-ae7d-4175-bae8-8c4593b1ba05" providerId="ADAL" clId="{62D41AB0-3109-49A8-8C0A-28993D26C531}" dt="2022-08-24T23:32:52.290" v="2148" actId="1076"/>
        <pc:sldMkLst>
          <pc:docMk/>
          <pc:sldMk cId="1083450783" sldId="408"/>
        </pc:sldMkLst>
        <pc:spChg chg="mod">
          <ac:chgData name="Asher Andree" userId="2eae399d-ae7d-4175-bae8-8c4593b1ba05" providerId="ADAL" clId="{62D41AB0-3109-49A8-8C0A-28993D26C531}" dt="2022-08-23T22:50:39.292" v="648" actId="1076"/>
          <ac:spMkLst>
            <pc:docMk/>
            <pc:sldMk cId="1083450783" sldId="408"/>
            <ac:spMk id="2" creationId="{908DBBF7-DBEE-4312-A550-F284C9D1FE59}"/>
          </ac:spMkLst>
        </pc:spChg>
        <pc:spChg chg="mod">
          <ac:chgData name="Asher Andree" userId="2eae399d-ae7d-4175-bae8-8c4593b1ba05" providerId="ADAL" clId="{62D41AB0-3109-49A8-8C0A-28993D26C531}" dt="2022-08-23T22:50:43.005" v="649" actId="1076"/>
          <ac:spMkLst>
            <pc:docMk/>
            <pc:sldMk cId="1083450783" sldId="408"/>
            <ac:spMk id="10" creationId="{00000000-0000-0000-0000-000000000000}"/>
          </ac:spMkLst>
        </pc:spChg>
        <pc:spChg chg="mod">
          <ac:chgData name="Asher Andree" userId="2eae399d-ae7d-4175-bae8-8c4593b1ba05" providerId="ADAL" clId="{62D41AB0-3109-49A8-8C0A-28993D26C531}" dt="2022-08-23T22:47:16.313" v="590" actId="1076"/>
          <ac:spMkLst>
            <pc:docMk/>
            <pc:sldMk cId="1083450783" sldId="408"/>
            <ac:spMk id="11" creationId="{9304B496-C112-A129-9DF8-8A43FD07C6FE}"/>
          </ac:spMkLst>
        </pc:spChg>
        <pc:spChg chg="mod">
          <ac:chgData name="Asher Andree" userId="2eae399d-ae7d-4175-bae8-8c4593b1ba05" providerId="ADAL" clId="{62D41AB0-3109-49A8-8C0A-28993D26C531}" dt="2022-08-23T22:42:56.516" v="502" actId="20577"/>
          <ac:spMkLst>
            <pc:docMk/>
            <pc:sldMk cId="1083450783" sldId="408"/>
            <ac:spMk id="17" creationId="{4CBC6B56-A233-4FD1-1607-A3FE1BF964DE}"/>
          </ac:spMkLst>
        </pc:spChg>
        <pc:spChg chg="mod">
          <ac:chgData name="Asher Andree" userId="2eae399d-ae7d-4175-bae8-8c4593b1ba05" providerId="ADAL" clId="{62D41AB0-3109-49A8-8C0A-28993D26C531}" dt="2022-08-23T22:43:36.227" v="569" actId="1076"/>
          <ac:spMkLst>
            <pc:docMk/>
            <pc:sldMk cId="1083450783" sldId="408"/>
            <ac:spMk id="18" creationId="{380EB8E9-C5FC-9E77-522D-A30C45A82DC0}"/>
          </ac:spMkLst>
        </pc:spChg>
        <pc:spChg chg="mod">
          <ac:chgData name="Asher Andree" userId="2eae399d-ae7d-4175-bae8-8c4593b1ba05" providerId="ADAL" clId="{62D41AB0-3109-49A8-8C0A-28993D26C531}" dt="2022-08-24T23:32:52.290" v="2148" actId="1076"/>
          <ac:spMkLst>
            <pc:docMk/>
            <pc:sldMk cId="1083450783" sldId="408"/>
            <ac:spMk id="19" creationId="{C2C04A8D-6DD4-AEB4-902A-A271C0BCCB44}"/>
          </ac:spMkLst>
        </pc:spChg>
        <pc:picChg chg="mod">
          <ac:chgData name="Asher Andree" userId="2eae399d-ae7d-4175-bae8-8c4593b1ba05" providerId="ADAL" clId="{62D41AB0-3109-49A8-8C0A-28993D26C531}" dt="2022-08-23T22:50:08.566" v="642" actId="1076"/>
          <ac:picMkLst>
            <pc:docMk/>
            <pc:sldMk cId="1083450783" sldId="408"/>
            <ac:picMk id="4" creationId="{C9F8E5D8-6598-9A55-6840-0DE799BBEBA6}"/>
          </ac:picMkLst>
        </pc:picChg>
        <pc:picChg chg="mod">
          <ac:chgData name="Asher Andree" userId="2eae399d-ae7d-4175-bae8-8c4593b1ba05" providerId="ADAL" clId="{62D41AB0-3109-49A8-8C0A-28993D26C531}" dt="2022-08-23T22:50:37.140" v="647" actId="1076"/>
          <ac:picMkLst>
            <pc:docMk/>
            <pc:sldMk cId="1083450783" sldId="408"/>
            <ac:picMk id="6" creationId="{B9E4DB10-6261-1EF3-D39C-C4B854012ABF}"/>
          </ac:picMkLst>
        </pc:picChg>
        <pc:picChg chg="mod">
          <ac:chgData name="Asher Andree" userId="2eae399d-ae7d-4175-bae8-8c4593b1ba05" providerId="ADAL" clId="{62D41AB0-3109-49A8-8C0A-28993D26C531}" dt="2022-08-24T18:23:18.636" v="1241" actId="1076"/>
          <ac:picMkLst>
            <pc:docMk/>
            <pc:sldMk cId="1083450783" sldId="408"/>
            <ac:picMk id="9" creationId="{DE841F9A-168F-02F3-30B9-E984D9CBDF87}"/>
          </ac:picMkLst>
        </pc:picChg>
        <pc:picChg chg="mod">
          <ac:chgData name="Asher Andree" userId="2eae399d-ae7d-4175-bae8-8c4593b1ba05" providerId="ADAL" clId="{62D41AB0-3109-49A8-8C0A-28993D26C531}" dt="2022-08-23T22:50:25.193" v="644" actId="1076"/>
          <ac:picMkLst>
            <pc:docMk/>
            <pc:sldMk cId="1083450783" sldId="408"/>
            <ac:picMk id="1026" creationId="{1CA96A4E-E3CF-B8A7-39E7-13AF64866DF0}"/>
          </ac:picMkLst>
        </pc:picChg>
        <pc:picChg chg="mod">
          <ac:chgData name="Asher Andree" userId="2eae399d-ae7d-4175-bae8-8c4593b1ba05" providerId="ADAL" clId="{62D41AB0-3109-49A8-8C0A-28993D26C531}" dt="2022-08-23T22:50:17.379" v="643" actId="1076"/>
          <ac:picMkLst>
            <pc:docMk/>
            <pc:sldMk cId="1083450783" sldId="408"/>
            <ac:picMk id="1028" creationId="{5D9C749A-2289-2709-3623-0771C9C8E39D}"/>
          </ac:picMkLst>
        </pc:picChg>
        <pc:cxnChg chg="add mod">
          <ac:chgData name="Asher Andree" userId="2eae399d-ae7d-4175-bae8-8c4593b1ba05" providerId="ADAL" clId="{62D41AB0-3109-49A8-8C0A-28993D26C531}" dt="2022-08-23T22:46:14.232" v="579" actId="14100"/>
          <ac:cxnSpMkLst>
            <pc:docMk/>
            <pc:sldMk cId="1083450783" sldId="408"/>
            <ac:cxnSpMk id="5" creationId="{6040AF58-DDA4-A57E-67A5-511B0B5716F5}"/>
          </ac:cxnSpMkLst>
        </pc:cxnChg>
        <pc:cxnChg chg="add mod">
          <ac:chgData name="Asher Andree" userId="2eae399d-ae7d-4175-bae8-8c4593b1ba05" providerId="ADAL" clId="{62D41AB0-3109-49A8-8C0A-28993D26C531}" dt="2022-08-23T22:46:57.401" v="586" actId="14100"/>
          <ac:cxnSpMkLst>
            <pc:docMk/>
            <pc:sldMk cId="1083450783" sldId="408"/>
            <ac:cxnSpMk id="8" creationId="{41AEF828-5AD0-EE45-79DD-CCD99960B8F5}"/>
          </ac:cxnSpMkLst>
        </pc:cxnChg>
      </pc:sldChg>
      <pc:sldChg chg="modSp mod">
        <pc:chgData name="Asher Andree" userId="2eae399d-ae7d-4175-bae8-8c4593b1ba05" providerId="ADAL" clId="{62D41AB0-3109-49A8-8C0A-28993D26C531}" dt="2022-08-23T02:59:03.037" v="5"/>
        <pc:sldMkLst>
          <pc:docMk/>
          <pc:sldMk cId="193694766" sldId="418"/>
        </pc:sldMkLst>
        <pc:spChg chg="mod">
          <ac:chgData name="Asher Andree" userId="2eae399d-ae7d-4175-bae8-8c4593b1ba05" providerId="ADAL" clId="{62D41AB0-3109-49A8-8C0A-28993D26C531}" dt="2022-08-23T02:59:03.037" v="5"/>
          <ac:spMkLst>
            <pc:docMk/>
            <pc:sldMk cId="193694766" sldId="418"/>
            <ac:spMk id="14" creationId="{A5E86501-25F0-479A-951C-EBFFE5803D1D}"/>
          </ac:spMkLst>
        </pc:spChg>
      </pc:sldChg>
      <pc:sldChg chg="del">
        <pc:chgData name="Asher Andree" userId="2eae399d-ae7d-4175-bae8-8c4593b1ba05" providerId="ADAL" clId="{62D41AB0-3109-49A8-8C0A-28993D26C531}" dt="2022-08-23T02:59:20.932" v="6" actId="2696"/>
        <pc:sldMkLst>
          <pc:docMk/>
          <pc:sldMk cId="1679590889" sldId="419"/>
        </pc:sldMkLst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781532103" sldId="420"/>
        </pc:sldMkLst>
      </pc:sldChg>
      <pc:sldChg chg="addSp delSp 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1760015121" sldId="421"/>
        </pc:sldMkLst>
        <pc:spChg chg="add del mod">
          <ac:chgData name="Asher Andree" userId="2eae399d-ae7d-4175-bae8-8c4593b1ba05" providerId="ADAL" clId="{62D41AB0-3109-49A8-8C0A-28993D26C531}" dt="2022-08-23T22:32:20.171" v="60"/>
          <ac:spMkLst>
            <pc:docMk/>
            <pc:sldMk cId="1760015121" sldId="421"/>
            <ac:spMk id="2" creationId="{7EE65A56-27A5-D307-C98A-0A03E9FE81A7}"/>
          </ac:spMkLst>
        </pc:spChg>
        <pc:spChg chg="add del mod">
          <ac:chgData name="Asher Andree" userId="2eae399d-ae7d-4175-bae8-8c4593b1ba05" providerId="ADAL" clId="{62D41AB0-3109-49A8-8C0A-28993D26C531}" dt="2022-08-23T22:35:23.203" v="127"/>
          <ac:spMkLst>
            <pc:docMk/>
            <pc:sldMk cId="1760015121" sldId="421"/>
            <ac:spMk id="8" creationId="{CFFD5114-4886-81DB-CC76-3D4C2064B74C}"/>
          </ac:spMkLst>
        </pc:spChg>
        <pc:spChg chg="add del mod">
          <ac:chgData name="Asher Andree" userId="2eae399d-ae7d-4175-bae8-8c4593b1ba05" providerId="ADAL" clId="{62D41AB0-3109-49A8-8C0A-28993D26C531}" dt="2022-08-23T22:37:04.695" v="257"/>
          <ac:spMkLst>
            <pc:docMk/>
            <pc:sldMk cId="1760015121" sldId="421"/>
            <ac:spMk id="9" creationId="{7754E557-3C04-B709-FF30-3FB71F9FBD17}"/>
          </ac:spMkLst>
        </pc:spChg>
        <pc:spChg chg="add mod">
          <ac:chgData name="Asher Andree" userId="2eae399d-ae7d-4175-bae8-8c4593b1ba05" providerId="ADAL" clId="{62D41AB0-3109-49A8-8C0A-28993D26C531}" dt="2022-08-23T22:51:44.608" v="675" actId="14100"/>
          <ac:spMkLst>
            <pc:docMk/>
            <pc:sldMk cId="1760015121" sldId="421"/>
            <ac:spMk id="10" creationId="{06596A78-1FF2-C4B8-1213-B18D264BFD6C}"/>
          </ac:spMkLst>
        </pc:spChg>
        <pc:spChg chg="add del">
          <ac:chgData name="Asher Andree" userId="2eae399d-ae7d-4175-bae8-8c4593b1ba05" providerId="ADAL" clId="{62D41AB0-3109-49A8-8C0A-28993D26C531}" dt="2022-08-23T22:37:06.670" v="259" actId="22"/>
          <ac:spMkLst>
            <pc:docMk/>
            <pc:sldMk cId="1760015121" sldId="421"/>
            <ac:spMk id="14" creationId="{B0395626-5BDC-4E94-94B4-87394C53CC0E}"/>
          </ac:spMkLst>
        </pc:spChg>
        <pc:spChg chg="add mod">
          <ac:chgData name="Asher Andree" userId="2eae399d-ae7d-4175-bae8-8c4593b1ba05" providerId="ADAL" clId="{62D41AB0-3109-49A8-8C0A-28993D26C531}" dt="2022-08-23T22:51:38.845" v="674" actId="14100"/>
          <ac:spMkLst>
            <pc:docMk/>
            <pc:sldMk cId="1760015121" sldId="421"/>
            <ac:spMk id="15" creationId="{A95136D6-C9AE-E29F-CFBD-1D7C58F36C72}"/>
          </ac:spMkLst>
        </pc:spChg>
        <pc:spChg chg="add del mod">
          <ac:chgData name="Asher Andree" userId="2eae399d-ae7d-4175-bae8-8c4593b1ba05" providerId="ADAL" clId="{62D41AB0-3109-49A8-8C0A-28993D26C531}" dt="2022-08-23T22:51:03.261" v="656" actId="22"/>
          <ac:spMkLst>
            <pc:docMk/>
            <pc:sldMk cId="1760015121" sldId="421"/>
            <ac:spMk id="18" creationId="{5DAF75D6-E48F-CA29-A178-21D9D81437D3}"/>
          </ac:spMkLst>
        </pc:spChg>
        <pc:spChg chg="mod">
          <ac:chgData name="Asher Andree" userId="2eae399d-ae7d-4175-bae8-8c4593b1ba05" providerId="ADAL" clId="{62D41AB0-3109-49A8-8C0A-28993D26C531}" dt="2022-08-23T22:39:51.406" v="385" actId="1076"/>
          <ac:spMkLst>
            <pc:docMk/>
            <pc:sldMk cId="1760015121" sldId="421"/>
            <ac:spMk id="19" creationId="{C2C04A8D-6DD4-AEB4-902A-A271C0BCCB44}"/>
          </ac:spMkLst>
        </pc:spChg>
        <pc:spChg chg="del">
          <ac:chgData name="Asher Andree" userId="2eae399d-ae7d-4175-bae8-8c4593b1ba05" providerId="ADAL" clId="{62D41AB0-3109-49A8-8C0A-28993D26C531}" dt="2022-08-23T22:23:56.814" v="10" actId="478"/>
          <ac:spMkLst>
            <pc:docMk/>
            <pc:sldMk cId="1760015121" sldId="421"/>
            <ac:spMk id="20" creationId="{6334587F-412A-647E-2FE9-6FB7080A3572}"/>
          </ac:spMkLst>
        </pc:spChg>
        <pc:spChg chg="del">
          <ac:chgData name="Asher Andree" userId="2eae399d-ae7d-4175-bae8-8c4593b1ba05" providerId="ADAL" clId="{62D41AB0-3109-49A8-8C0A-28993D26C531}" dt="2022-08-23T22:23:58.113" v="11" actId="478"/>
          <ac:spMkLst>
            <pc:docMk/>
            <pc:sldMk cId="1760015121" sldId="421"/>
            <ac:spMk id="21" creationId="{6BCE86F0-E72B-9CC5-6EAB-2246376FE8FE}"/>
          </ac:spMkLst>
        </pc:spChg>
        <pc:spChg chg="del">
          <ac:chgData name="Asher Andree" userId="2eae399d-ae7d-4175-bae8-8c4593b1ba05" providerId="ADAL" clId="{62D41AB0-3109-49A8-8C0A-28993D26C531}" dt="2022-08-23T22:23:59.074" v="12" actId="478"/>
          <ac:spMkLst>
            <pc:docMk/>
            <pc:sldMk cId="1760015121" sldId="421"/>
            <ac:spMk id="22" creationId="{A58307A4-BD3C-67B9-AAE9-C4F52A897190}"/>
          </ac:spMkLst>
        </pc:spChg>
        <pc:spChg chg="add mod">
          <ac:chgData name="Asher Andree" userId="2eae399d-ae7d-4175-bae8-8c4593b1ba05" providerId="ADAL" clId="{62D41AB0-3109-49A8-8C0A-28993D26C531}" dt="2022-08-23T22:54:33.226" v="708" actId="1076"/>
          <ac:spMkLst>
            <pc:docMk/>
            <pc:sldMk cId="1760015121" sldId="421"/>
            <ac:spMk id="23" creationId="{20A6F995-5EAB-B963-36DF-56A35ABB7969}"/>
          </ac:spMkLst>
        </pc:spChg>
        <pc:spChg chg="add mod">
          <ac:chgData name="Asher Andree" userId="2eae399d-ae7d-4175-bae8-8c4593b1ba05" providerId="ADAL" clId="{62D41AB0-3109-49A8-8C0A-28993D26C531}" dt="2022-08-23T22:53:03.701" v="701" actId="1076"/>
          <ac:spMkLst>
            <pc:docMk/>
            <pc:sldMk cId="1760015121" sldId="421"/>
            <ac:spMk id="27" creationId="{E3B8EE98-8E25-D952-0896-C28A6C2D33C9}"/>
          </ac:spMkLst>
        </pc:spChg>
        <pc:spChg chg="add mod">
          <ac:chgData name="Asher Andree" userId="2eae399d-ae7d-4175-bae8-8c4593b1ba05" providerId="ADAL" clId="{62D41AB0-3109-49A8-8C0A-28993D26C531}" dt="2022-08-23T22:54:29.427" v="707" actId="1076"/>
          <ac:spMkLst>
            <pc:docMk/>
            <pc:sldMk cId="1760015121" sldId="421"/>
            <ac:spMk id="28" creationId="{C039BA2D-435D-83D8-5FBD-6BCBA8904998}"/>
          </ac:spMkLst>
        </pc:spChg>
        <pc:spChg chg="del">
          <ac:chgData name="Asher Andree" userId="2eae399d-ae7d-4175-bae8-8c4593b1ba05" providerId="ADAL" clId="{62D41AB0-3109-49A8-8C0A-28993D26C531}" dt="2022-08-23T22:24:01.803" v="15" actId="478"/>
          <ac:spMkLst>
            <pc:docMk/>
            <pc:sldMk cId="1760015121" sldId="421"/>
            <ac:spMk id="29" creationId="{6D36745F-7209-FCFD-C179-FC0910D89995}"/>
          </ac:spMkLst>
        </pc:spChg>
        <pc:spChg chg="del">
          <ac:chgData name="Asher Andree" userId="2eae399d-ae7d-4175-bae8-8c4593b1ba05" providerId="ADAL" clId="{62D41AB0-3109-49A8-8C0A-28993D26C531}" dt="2022-08-23T22:24:03.136" v="16" actId="478"/>
          <ac:spMkLst>
            <pc:docMk/>
            <pc:sldMk cId="1760015121" sldId="421"/>
            <ac:spMk id="30" creationId="{E32EE36D-0D74-66D8-0EA8-746C966F7A6F}"/>
          </ac:spMkLst>
        </pc:spChg>
        <pc:picChg chg="add mod">
          <ac:chgData name="Asher Andree" userId="2eae399d-ae7d-4175-bae8-8c4593b1ba05" providerId="ADAL" clId="{62D41AB0-3109-49A8-8C0A-28993D26C531}" dt="2022-08-23T22:39:33.925" v="377" actId="1076"/>
          <ac:picMkLst>
            <pc:docMk/>
            <pc:sldMk cId="1760015121" sldId="421"/>
            <ac:picMk id="4" creationId="{9ECA2F26-3D9E-8DBC-235B-333DF1ED65F8}"/>
          </ac:picMkLst>
        </pc:picChg>
        <pc:picChg chg="add mod">
          <ac:chgData name="Asher Andree" userId="2eae399d-ae7d-4175-bae8-8c4593b1ba05" providerId="ADAL" clId="{62D41AB0-3109-49A8-8C0A-28993D26C531}" dt="2022-08-23T22:39:42.440" v="382" actId="1076"/>
          <ac:picMkLst>
            <pc:docMk/>
            <pc:sldMk cId="1760015121" sldId="421"/>
            <ac:picMk id="6" creationId="{B77DDDC7-1BF8-2DAF-08E4-7CAAED414DD8}"/>
          </ac:picMkLst>
        </pc:picChg>
        <pc:picChg chg="del">
          <ac:chgData name="Asher Andree" userId="2eae399d-ae7d-4175-bae8-8c4593b1ba05" providerId="ADAL" clId="{62D41AB0-3109-49A8-8C0A-28993D26C531}" dt="2022-08-23T22:15:05.052" v="9" actId="478"/>
          <ac:picMkLst>
            <pc:docMk/>
            <pc:sldMk cId="1760015121" sldId="421"/>
            <ac:picMk id="13" creationId="{BBC8AB75-99D9-F7D5-F6E4-9C18990B0CE5}"/>
          </ac:picMkLst>
        </pc:picChg>
        <pc:picChg chg="del">
          <ac:chgData name="Asher Andree" userId="2eae399d-ae7d-4175-bae8-8c4593b1ba05" providerId="ADAL" clId="{62D41AB0-3109-49A8-8C0A-28993D26C531}" dt="2022-08-23T22:24:00.556" v="14" actId="478"/>
          <ac:picMkLst>
            <pc:docMk/>
            <pc:sldMk cId="1760015121" sldId="421"/>
            <ac:picMk id="16" creationId="{DBABFC98-F289-74FF-A686-F2362177817E}"/>
          </ac:picMkLst>
        </pc:picChg>
        <pc:picChg chg="mod">
          <ac:chgData name="Asher Andree" userId="2eae399d-ae7d-4175-bae8-8c4593b1ba05" providerId="ADAL" clId="{62D41AB0-3109-49A8-8C0A-28993D26C531}" dt="2022-08-23T22:39:48.469" v="384" actId="1076"/>
          <ac:picMkLst>
            <pc:docMk/>
            <pc:sldMk cId="1760015121" sldId="421"/>
            <ac:picMk id="1026" creationId="{1CA96A4E-E3CF-B8A7-39E7-13AF64866DF0}"/>
          </ac:picMkLst>
        </pc:picChg>
        <pc:cxnChg chg="del">
          <ac:chgData name="Asher Andree" userId="2eae399d-ae7d-4175-bae8-8c4593b1ba05" providerId="ADAL" clId="{62D41AB0-3109-49A8-8C0A-28993D26C531}" dt="2022-08-23T22:23:59.882" v="13" actId="478"/>
          <ac:cxnSpMkLst>
            <pc:docMk/>
            <pc:sldMk cId="1760015121" sldId="421"/>
            <ac:cxnSpMk id="24" creationId="{9EB0D7C1-98B3-675E-ED70-C1588853551B}"/>
          </ac:cxnSpMkLst>
        </pc:cxnChg>
        <pc:cxnChg chg="add del">
          <ac:chgData name="Asher Andree" userId="2eae399d-ae7d-4175-bae8-8c4593b1ba05" providerId="ADAL" clId="{62D41AB0-3109-49A8-8C0A-28993D26C531}" dt="2022-08-23T22:52:18.803" v="686" actId="478"/>
          <ac:cxnSpMkLst>
            <pc:docMk/>
            <pc:sldMk cId="1760015121" sldId="421"/>
            <ac:cxnSpMk id="26" creationId="{0C8C5483-D04D-8E8C-F558-8AB44353FF8F}"/>
          </ac:cxnSpMkLst>
        </pc:cxn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268594555" sldId="422"/>
        </pc:sldMkLst>
      </pc:sldChg>
      <pc:sldChg chg="modSp new del mod ord">
        <pc:chgData name="Asher Andree" userId="2eae399d-ae7d-4175-bae8-8c4593b1ba05" providerId="ADAL" clId="{62D41AB0-3109-49A8-8C0A-28993D26C531}" dt="2022-08-25T01:40:08.134" v="3577" actId="2696"/>
        <pc:sldMkLst>
          <pc:docMk/>
          <pc:sldMk cId="1796375818" sldId="422"/>
        </pc:sldMkLst>
        <pc:spChg chg="mod">
          <ac:chgData name="Asher Andree" userId="2eae399d-ae7d-4175-bae8-8c4593b1ba05" providerId="ADAL" clId="{62D41AB0-3109-49A8-8C0A-28993D26C531}" dt="2022-08-24T18:34:21.921" v="1263" actId="14100"/>
          <ac:spMkLst>
            <pc:docMk/>
            <pc:sldMk cId="1796375818" sldId="422"/>
            <ac:spMk id="2" creationId="{BE39FFB5-9CDC-6397-147C-AAC389C6450A}"/>
          </ac:spMkLst>
        </pc:spChg>
        <pc:spChg chg="mod">
          <ac:chgData name="Asher Andree" userId="2eae399d-ae7d-4175-bae8-8c4593b1ba05" providerId="ADAL" clId="{62D41AB0-3109-49A8-8C0A-28993D26C531}" dt="2022-08-24T21:32:21.017" v="1911" actId="1076"/>
          <ac:spMkLst>
            <pc:docMk/>
            <pc:sldMk cId="1796375818" sldId="422"/>
            <ac:spMk id="3" creationId="{2D8E0F3F-F27D-9478-6AFE-9B3DA7969232}"/>
          </ac:spMkLst>
        </pc:spChg>
      </pc:sldChg>
      <pc:sldChg chg="modSp add del mod">
        <pc:chgData name="Asher Andree" userId="2eae399d-ae7d-4175-bae8-8c4593b1ba05" providerId="ADAL" clId="{62D41AB0-3109-49A8-8C0A-28993D26C531}" dt="2022-08-24T18:37:33.565" v="1453" actId="2696"/>
        <pc:sldMkLst>
          <pc:docMk/>
          <pc:sldMk cId="2298924088" sldId="423"/>
        </pc:sldMkLst>
        <pc:spChg chg="mod">
          <ac:chgData name="Asher Andree" userId="2eae399d-ae7d-4175-bae8-8c4593b1ba05" providerId="ADAL" clId="{62D41AB0-3109-49A8-8C0A-28993D26C531}" dt="2022-08-24T18:23:45.363" v="1242" actId="120"/>
          <ac:spMkLst>
            <pc:docMk/>
            <pc:sldMk cId="2298924088" sldId="423"/>
            <ac:spMk id="2" creationId="{BE39FFB5-9CDC-6397-147C-AAC389C6450A}"/>
          </ac:spMkLst>
        </pc:sp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3538012640" sldId="423"/>
        </pc:sldMkLst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579948359" sldId="424"/>
        </pc:sldMkLst>
      </pc:sldChg>
      <pc:sldChg chg="modSp add del mod">
        <pc:chgData name="Asher Andree" userId="2eae399d-ae7d-4175-bae8-8c4593b1ba05" providerId="ADAL" clId="{62D41AB0-3109-49A8-8C0A-28993D26C531}" dt="2022-08-24T18:37:36.574" v="1454" actId="2696"/>
        <pc:sldMkLst>
          <pc:docMk/>
          <pc:sldMk cId="3235671258" sldId="424"/>
        </pc:sldMkLst>
        <pc:spChg chg="mod">
          <ac:chgData name="Asher Andree" userId="2eae399d-ae7d-4175-bae8-8c4593b1ba05" providerId="ADAL" clId="{62D41AB0-3109-49A8-8C0A-28993D26C531}" dt="2022-08-24T18:23:48.762" v="1243" actId="120"/>
          <ac:spMkLst>
            <pc:docMk/>
            <pc:sldMk cId="3235671258" sldId="424"/>
            <ac:spMk id="2" creationId="{BE39FFB5-9CDC-6397-147C-AAC389C6450A}"/>
          </ac:spMkLst>
        </pc:spChg>
      </pc:sldChg>
      <pc:sldChg chg="add del">
        <pc:chgData name="Asher Andree" userId="2eae399d-ae7d-4175-bae8-8c4593b1ba05" providerId="ADAL" clId="{62D41AB0-3109-49A8-8C0A-28993D26C531}" dt="2022-08-23T22:56:51.297" v="720" actId="2890"/>
        <pc:sldMkLst>
          <pc:docMk/>
          <pc:sldMk cId="2089750880" sldId="425"/>
        </pc:sldMkLst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2684606304" sldId="425"/>
        </pc:sldMkLst>
      </pc:sldChg>
      <pc:sldChg chg="modSp add del mod ord">
        <pc:chgData name="Asher Andree" userId="2eae399d-ae7d-4175-bae8-8c4593b1ba05" providerId="ADAL" clId="{62D41AB0-3109-49A8-8C0A-28993D26C531}" dt="2022-08-25T21:40:54.831" v="13381" actId="27636"/>
        <pc:sldMkLst>
          <pc:docMk/>
          <pc:sldMk cId="3502737061" sldId="425"/>
        </pc:sldMkLst>
        <pc:spChg chg="mod">
          <ac:chgData name="Asher Andree" userId="2eae399d-ae7d-4175-bae8-8c4593b1ba05" providerId="ADAL" clId="{62D41AB0-3109-49A8-8C0A-28993D26C531}" dt="2022-08-25T01:21:51.661" v="2910" actId="1076"/>
          <ac:spMkLst>
            <pc:docMk/>
            <pc:sldMk cId="3502737061" sldId="425"/>
            <ac:spMk id="2" creationId="{BE39FFB5-9CDC-6397-147C-AAC389C6450A}"/>
          </ac:spMkLst>
        </pc:spChg>
        <pc:spChg chg="mod">
          <ac:chgData name="Asher Andree" userId="2eae399d-ae7d-4175-bae8-8c4593b1ba05" providerId="ADAL" clId="{62D41AB0-3109-49A8-8C0A-28993D26C531}" dt="2022-08-25T21:40:54.831" v="13381" actId="27636"/>
          <ac:spMkLst>
            <pc:docMk/>
            <pc:sldMk cId="3502737061" sldId="425"/>
            <ac:spMk id="3" creationId="{2D8E0F3F-F27D-9478-6AFE-9B3DA7969232}"/>
          </ac:spMkLst>
        </pc:spChg>
      </pc:sldChg>
      <pc:sldChg chg="addSp delSp modSp add del mod modClrScheme chgLayout">
        <pc:chgData name="Asher Andree" userId="2eae399d-ae7d-4175-bae8-8c4593b1ba05" providerId="ADAL" clId="{62D41AB0-3109-49A8-8C0A-28993D26C531}" dt="2022-08-25T02:13:37.526" v="4642" actId="2696"/>
        <pc:sldMkLst>
          <pc:docMk/>
          <pc:sldMk cId="2573975506" sldId="426"/>
        </pc:sldMkLst>
        <pc:spChg chg="del">
          <ac:chgData name="Asher Andree" userId="2eae399d-ae7d-4175-bae8-8c4593b1ba05" providerId="ADAL" clId="{62D41AB0-3109-49A8-8C0A-28993D26C531}" dt="2022-08-24T01:22:40.067" v="762" actId="478"/>
          <ac:spMkLst>
            <pc:docMk/>
            <pc:sldMk cId="2573975506" sldId="426"/>
            <ac:spMk id="2" creationId="{BE39FFB5-9CDC-6397-147C-AAC389C6450A}"/>
          </ac:spMkLst>
        </pc:spChg>
        <pc:spChg chg="del mod ord">
          <ac:chgData name="Asher Andree" userId="2eae399d-ae7d-4175-bae8-8c4593b1ba05" providerId="ADAL" clId="{62D41AB0-3109-49A8-8C0A-28993D26C531}" dt="2022-08-24T01:22:44.011" v="763" actId="700"/>
          <ac:spMkLst>
            <pc:docMk/>
            <pc:sldMk cId="2573975506" sldId="426"/>
            <ac:spMk id="3" creationId="{2D8E0F3F-F27D-9478-6AFE-9B3DA7969232}"/>
          </ac:spMkLst>
        </pc:spChg>
        <pc:spChg chg="add del mod ord">
          <ac:chgData name="Asher Andree" userId="2eae399d-ae7d-4175-bae8-8c4593b1ba05" providerId="ADAL" clId="{62D41AB0-3109-49A8-8C0A-28993D26C531}" dt="2022-08-24T01:22:44.011" v="763" actId="700"/>
          <ac:spMkLst>
            <pc:docMk/>
            <pc:sldMk cId="2573975506" sldId="426"/>
            <ac:spMk id="5" creationId="{C1DB3E42-5011-944B-AB26-9698801A22D5}"/>
          </ac:spMkLst>
        </pc:spChg>
        <pc:spChg chg="add mod ord">
          <ac:chgData name="Asher Andree" userId="2eae399d-ae7d-4175-bae8-8c4593b1ba05" providerId="ADAL" clId="{62D41AB0-3109-49A8-8C0A-28993D26C531}" dt="2022-08-24T01:22:47.716" v="772" actId="20577"/>
          <ac:spMkLst>
            <pc:docMk/>
            <pc:sldMk cId="2573975506" sldId="426"/>
            <ac:spMk id="6" creationId="{7E7BD415-FC99-0D69-3D46-4360DC2F2979}"/>
          </ac:spMkLst>
        </pc:spChg>
        <pc:spChg chg="add mod ord">
          <ac:chgData name="Asher Andree" userId="2eae399d-ae7d-4175-bae8-8c4593b1ba05" providerId="ADAL" clId="{62D41AB0-3109-49A8-8C0A-28993D26C531}" dt="2022-08-24T01:22:44.011" v="763" actId="700"/>
          <ac:spMkLst>
            <pc:docMk/>
            <pc:sldMk cId="2573975506" sldId="426"/>
            <ac:spMk id="7" creationId="{11551DB5-8455-880A-0C15-D3F78AAC66C1}"/>
          </ac:spMkLst>
        </pc:sp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4132454319" sldId="426"/>
        </pc:sldMkLst>
      </pc:sldChg>
      <pc:sldChg chg="del">
        <pc:chgData name="Asher Andree" userId="2eae399d-ae7d-4175-bae8-8c4593b1ba05" providerId="ADAL" clId="{62D41AB0-3109-49A8-8C0A-28993D26C531}" dt="2022-08-23T20:48:35.678" v="7" actId="2696"/>
        <pc:sldMkLst>
          <pc:docMk/>
          <pc:sldMk cId="1069470133" sldId="427"/>
        </pc:sldMkLst>
      </pc:sldChg>
      <pc:sldChg chg="modSp add del mod">
        <pc:chgData name="Asher Andree" userId="2eae399d-ae7d-4175-bae8-8c4593b1ba05" providerId="ADAL" clId="{62D41AB0-3109-49A8-8C0A-28993D26C531}" dt="2022-08-25T19:24:23.359" v="9409" actId="2696"/>
        <pc:sldMkLst>
          <pc:docMk/>
          <pc:sldMk cId="3826908322" sldId="427"/>
        </pc:sldMkLst>
        <pc:spChg chg="mod">
          <ac:chgData name="Asher Andree" userId="2eae399d-ae7d-4175-bae8-8c4593b1ba05" providerId="ADAL" clId="{62D41AB0-3109-49A8-8C0A-28993D26C531}" dt="2022-08-24T01:23:04.147" v="782" actId="20577"/>
          <ac:spMkLst>
            <pc:docMk/>
            <pc:sldMk cId="3826908322" sldId="427"/>
            <ac:spMk id="6" creationId="{7E7BD415-FC99-0D69-3D46-4360DC2F2979}"/>
          </ac:spMkLst>
        </pc:spChg>
      </pc:sldChg>
      <pc:sldChg chg="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1719418176" sldId="428"/>
        </pc:sldMkLst>
        <pc:spChg chg="mod">
          <ac:chgData name="Asher Andree" userId="2eae399d-ae7d-4175-bae8-8c4593b1ba05" providerId="ADAL" clId="{62D41AB0-3109-49A8-8C0A-28993D26C531}" dt="2022-08-24T01:23:09.478" v="797" actId="20577"/>
          <ac:spMkLst>
            <pc:docMk/>
            <pc:sldMk cId="1719418176" sldId="428"/>
            <ac:spMk id="6" creationId="{7E7BD415-FC99-0D69-3D46-4360DC2F2979}"/>
          </ac:spMkLst>
        </pc:sp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2095156572" sldId="428"/>
        </pc:sldMkLst>
      </pc:sldChg>
      <pc:sldChg chg="addSp delSp modSp add del mod modClrScheme chgLayout">
        <pc:chgData name="Asher Andree" userId="2eae399d-ae7d-4175-bae8-8c4593b1ba05" providerId="ADAL" clId="{62D41AB0-3109-49A8-8C0A-28993D26C531}" dt="2022-08-25T21:38:32.291" v="13346" actId="20577"/>
        <pc:sldMkLst>
          <pc:docMk/>
          <pc:sldMk cId="445743315" sldId="429"/>
        </pc:sldMkLst>
        <pc:spChg chg="add mod ord">
          <ac:chgData name="Asher Andree" userId="2eae399d-ae7d-4175-bae8-8c4593b1ba05" providerId="ADAL" clId="{62D41AB0-3109-49A8-8C0A-28993D26C531}" dt="2022-08-25T21:38:32.291" v="13346" actId="20577"/>
          <ac:spMkLst>
            <pc:docMk/>
            <pc:sldMk cId="445743315" sldId="429"/>
            <ac:spMk id="2" creationId="{DAE12F94-0093-AF4B-9A37-92E49AEAB042}"/>
          </ac:spMkLst>
        </pc:spChg>
        <pc:spChg chg="mod ord">
          <ac:chgData name="Asher Andree" userId="2eae399d-ae7d-4175-bae8-8c4593b1ba05" providerId="ADAL" clId="{62D41AB0-3109-49A8-8C0A-28993D26C531}" dt="2022-08-24T01:23:38.388" v="838" actId="20577"/>
          <ac:spMkLst>
            <pc:docMk/>
            <pc:sldMk cId="445743315" sldId="429"/>
            <ac:spMk id="6" creationId="{7E7BD415-FC99-0D69-3D46-4360DC2F2979}"/>
          </ac:spMkLst>
        </pc:spChg>
        <pc:spChg chg="del mod ord">
          <ac:chgData name="Asher Andree" userId="2eae399d-ae7d-4175-bae8-8c4593b1ba05" providerId="ADAL" clId="{62D41AB0-3109-49A8-8C0A-28993D26C531}" dt="2022-08-24T01:23:22.566" v="799" actId="700"/>
          <ac:spMkLst>
            <pc:docMk/>
            <pc:sldMk cId="445743315" sldId="429"/>
            <ac:spMk id="7" creationId="{11551DB5-8455-880A-0C15-D3F78AAC66C1}"/>
          </ac:spMkLst>
        </pc:spChg>
        <pc:picChg chg="add mod modCrop">
          <ac:chgData name="Asher Andree" userId="2eae399d-ae7d-4175-bae8-8c4593b1ba05" providerId="ADAL" clId="{62D41AB0-3109-49A8-8C0A-28993D26C531}" dt="2022-08-25T21:20:47.026" v="12353" actId="1076"/>
          <ac:picMkLst>
            <pc:docMk/>
            <pc:sldMk cId="445743315" sldId="429"/>
            <ac:picMk id="4" creationId="{9E699CE6-7908-3A2F-49C4-C264F156B9D3}"/>
          </ac:picMkLst>
        </pc:pic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2460166117" sldId="429"/>
        </pc:sldMkLst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1475602932" sldId="430"/>
        </pc:sldMkLst>
      </pc:sldChg>
      <pc:sldChg chg="addSp delSp modSp add del mod">
        <pc:chgData name="Asher Andree" userId="2eae399d-ae7d-4175-bae8-8c4593b1ba05" providerId="ADAL" clId="{62D41AB0-3109-49A8-8C0A-28993D26C531}" dt="2022-08-25T21:39:11.851" v="13356" actId="20577"/>
        <pc:sldMkLst>
          <pc:docMk/>
          <pc:sldMk cId="2980110027" sldId="430"/>
        </pc:sldMkLst>
        <pc:spChg chg="mod">
          <ac:chgData name="Asher Andree" userId="2eae399d-ae7d-4175-bae8-8c4593b1ba05" providerId="ADAL" clId="{62D41AB0-3109-49A8-8C0A-28993D26C531}" dt="2022-08-25T21:25:25.180" v="12545" actId="20577"/>
          <ac:spMkLst>
            <pc:docMk/>
            <pc:sldMk cId="2980110027" sldId="430"/>
            <ac:spMk id="2" creationId="{DAE12F94-0093-AF4B-9A37-92E49AEAB042}"/>
          </ac:spMkLst>
        </pc:spChg>
        <pc:spChg chg="add del mod">
          <ac:chgData name="Asher Andree" userId="2eae399d-ae7d-4175-bae8-8c4593b1ba05" providerId="ADAL" clId="{62D41AB0-3109-49A8-8C0A-28993D26C531}" dt="2022-08-25T21:25:12.040" v="12537"/>
          <ac:spMkLst>
            <pc:docMk/>
            <pc:sldMk cId="2980110027" sldId="430"/>
            <ac:spMk id="5" creationId="{E10D1BB7-B2A8-4018-BA3C-0E56E977E443}"/>
          </ac:spMkLst>
        </pc:spChg>
        <pc:spChg chg="mod">
          <ac:chgData name="Asher Andree" userId="2eae399d-ae7d-4175-bae8-8c4593b1ba05" providerId="ADAL" clId="{62D41AB0-3109-49A8-8C0A-28993D26C531}" dt="2022-08-24T01:23:47.217" v="860" actId="20577"/>
          <ac:spMkLst>
            <pc:docMk/>
            <pc:sldMk cId="2980110027" sldId="430"/>
            <ac:spMk id="6" creationId="{7E7BD415-FC99-0D69-3D46-4360DC2F2979}"/>
          </ac:spMkLst>
        </pc:spChg>
        <pc:spChg chg="add del mod">
          <ac:chgData name="Asher Andree" userId="2eae399d-ae7d-4175-bae8-8c4593b1ba05" providerId="ADAL" clId="{62D41AB0-3109-49A8-8C0A-28993D26C531}" dt="2022-08-25T21:25:12.038" v="12535" actId="478"/>
          <ac:spMkLst>
            <pc:docMk/>
            <pc:sldMk cId="2980110027" sldId="430"/>
            <ac:spMk id="7" creationId="{7BEFCF28-C461-BA93-0C7F-380D37B53611}"/>
          </ac:spMkLst>
        </pc:spChg>
        <pc:spChg chg="add mod">
          <ac:chgData name="Asher Andree" userId="2eae399d-ae7d-4175-bae8-8c4593b1ba05" providerId="ADAL" clId="{62D41AB0-3109-49A8-8C0A-28993D26C531}" dt="2022-08-25T21:39:11.851" v="13356" actId="20577"/>
          <ac:spMkLst>
            <pc:docMk/>
            <pc:sldMk cId="2980110027" sldId="430"/>
            <ac:spMk id="8" creationId="{581E0D91-2DA5-12C9-6DF1-DF4E78D75B0D}"/>
          </ac:spMkLst>
        </pc:spChg>
        <pc:picChg chg="add mod">
          <ac:chgData name="Asher Andree" userId="2eae399d-ae7d-4175-bae8-8c4593b1ba05" providerId="ADAL" clId="{62D41AB0-3109-49A8-8C0A-28993D26C531}" dt="2022-08-25T21:24:39.115" v="12452" actId="1076"/>
          <ac:picMkLst>
            <pc:docMk/>
            <pc:sldMk cId="2980110027" sldId="430"/>
            <ac:picMk id="4" creationId="{9A1FE2F5-2C57-1665-427C-7972C5C4408C}"/>
          </ac:picMkLst>
        </pc:pic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2057415483" sldId="431"/>
        </pc:sldMkLst>
      </pc:sldChg>
      <pc:sldChg chg="addSp delSp modSp add del mod">
        <pc:chgData name="Asher Andree" userId="2eae399d-ae7d-4175-bae8-8c4593b1ba05" providerId="ADAL" clId="{62D41AB0-3109-49A8-8C0A-28993D26C531}" dt="2022-08-25T21:40:41.970" v="13365" actId="20577"/>
        <pc:sldMkLst>
          <pc:docMk/>
          <pc:sldMk cId="3851552911" sldId="431"/>
        </pc:sldMkLst>
        <pc:spChg chg="del">
          <ac:chgData name="Asher Andree" userId="2eae399d-ae7d-4175-bae8-8c4593b1ba05" providerId="ADAL" clId="{62D41AB0-3109-49A8-8C0A-28993D26C531}" dt="2022-08-25T20:42:39.838" v="10611" actId="478"/>
          <ac:spMkLst>
            <pc:docMk/>
            <pc:sldMk cId="3851552911" sldId="431"/>
            <ac:spMk id="2" creationId="{DAE12F94-0093-AF4B-9A37-92E49AEAB042}"/>
          </ac:spMkLst>
        </pc:spChg>
        <pc:spChg chg="add mod">
          <ac:chgData name="Asher Andree" userId="2eae399d-ae7d-4175-bae8-8c4593b1ba05" providerId="ADAL" clId="{62D41AB0-3109-49A8-8C0A-28993D26C531}" dt="2022-08-25T21:28:27.388" v="12759" actId="20577"/>
          <ac:spMkLst>
            <pc:docMk/>
            <pc:sldMk cId="3851552911" sldId="431"/>
            <ac:spMk id="5" creationId="{B2E25A74-C44D-C14E-5078-AC8FE8C7038C}"/>
          </ac:spMkLst>
        </pc:spChg>
        <pc:spChg chg="mod">
          <ac:chgData name="Asher Andree" userId="2eae399d-ae7d-4175-bae8-8c4593b1ba05" providerId="ADAL" clId="{62D41AB0-3109-49A8-8C0A-28993D26C531}" dt="2022-08-25T21:40:41.970" v="13365" actId="20577"/>
          <ac:spMkLst>
            <pc:docMk/>
            <pc:sldMk cId="3851552911" sldId="431"/>
            <ac:spMk id="6" creationId="{7E7BD415-FC99-0D69-3D46-4360DC2F2979}"/>
          </ac:spMkLst>
        </pc:spChg>
        <pc:picChg chg="add mod">
          <ac:chgData name="Asher Andree" userId="2eae399d-ae7d-4175-bae8-8c4593b1ba05" providerId="ADAL" clId="{62D41AB0-3109-49A8-8C0A-28993D26C531}" dt="2022-08-25T21:27:44.952" v="12581" actId="1076"/>
          <ac:picMkLst>
            <pc:docMk/>
            <pc:sldMk cId="3851552911" sldId="431"/>
            <ac:picMk id="4" creationId="{83E97D93-F32F-39A3-0BB6-3E850C0549BE}"/>
          </ac:picMkLst>
        </pc:pic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377627760" sldId="432"/>
        </pc:sldMkLst>
      </pc:sldChg>
      <pc:sldChg chg="addSp delSp modSp add del mod modClrScheme chgLayout">
        <pc:chgData name="Asher Andree" userId="2eae399d-ae7d-4175-bae8-8c4593b1ba05" providerId="ADAL" clId="{62D41AB0-3109-49A8-8C0A-28993D26C531}" dt="2022-08-25T02:13:37.526" v="4642" actId="2696"/>
        <pc:sldMkLst>
          <pc:docMk/>
          <pc:sldMk cId="2047975307" sldId="432"/>
        </pc:sldMkLst>
        <pc:spChg chg="del mod ord">
          <ac:chgData name="Asher Andree" userId="2eae399d-ae7d-4175-bae8-8c4593b1ba05" providerId="ADAL" clId="{62D41AB0-3109-49A8-8C0A-28993D26C531}" dt="2022-08-24T01:24:30.673" v="887" actId="700"/>
          <ac:spMkLst>
            <pc:docMk/>
            <pc:sldMk cId="2047975307" sldId="432"/>
            <ac:spMk id="2" creationId="{DAE12F94-0093-AF4B-9A37-92E49AEAB042}"/>
          </ac:spMkLst>
        </pc:spChg>
        <pc:spChg chg="add mod ord">
          <ac:chgData name="Asher Andree" userId="2eae399d-ae7d-4175-bae8-8c4593b1ba05" providerId="ADAL" clId="{62D41AB0-3109-49A8-8C0A-28993D26C531}" dt="2022-08-24T01:24:30.673" v="887" actId="700"/>
          <ac:spMkLst>
            <pc:docMk/>
            <pc:sldMk cId="2047975307" sldId="432"/>
            <ac:spMk id="3" creationId="{2B6D2E0D-3553-0040-ADB4-F27ED62BF36A}"/>
          </ac:spMkLst>
        </pc:spChg>
        <pc:spChg chg="mod ord">
          <ac:chgData name="Asher Andree" userId="2eae399d-ae7d-4175-bae8-8c4593b1ba05" providerId="ADAL" clId="{62D41AB0-3109-49A8-8C0A-28993D26C531}" dt="2022-08-24T01:24:57.415" v="919" actId="33524"/>
          <ac:spMkLst>
            <pc:docMk/>
            <pc:sldMk cId="2047975307" sldId="432"/>
            <ac:spMk id="6" creationId="{7E7BD415-FC99-0D69-3D46-4360DC2F2979}"/>
          </ac:spMkLst>
        </pc:spChg>
      </pc:sldChg>
      <pc:sldChg chg="addSp delSp modSp add del mod modClrScheme chgLayout">
        <pc:chgData name="Asher Andree" userId="2eae399d-ae7d-4175-bae8-8c4593b1ba05" providerId="ADAL" clId="{62D41AB0-3109-49A8-8C0A-28993D26C531}" dt="2022-08-25T17:05:52.676" v="6191" actId="20577"/>
        <pc:sldMkLst>
          <pc:docMk/>
          <pc:sldMk cId="11535406" sldId="433"/>
        </pc:sldMkLst>
        <pc:spChg chg="add del mod ord">
          <ac:chgData name="Asher Andree" userId="2eae399d-ae7d-4175-bae8-8c4593b1ba05" providerId="ADAL" clId="{62D41AB0-3109-49A8-8C0A-28993D26C531}" dt="2022-08-24T01:25:06.443" v="921" actId="700"/>
          <ac:spMkLst>
            <pc:docMk/>
            <pc:sldMk cId="11535406" sldId="433"/>
            <ac:spMk id="2" creationId="{D2ACA2B4-1296-141D-2085-0076A85DE533}"/>
          </ac:spMkLst>
        </pc:spChg>
        <pc:spChg chg="del">
          <ac:chgData name="Asher Andree" userId="2eae399d-ae7d-4175-bae8-8c4593b1ba05" providerId="ADAL" clId="{62D41AB0-3109-49A8-8C0A-28993D26C531}" dt="2022-08-24T01:25:03.969" v="920" actId="700"/>
          <ac:spMkLst>
            <pc:docMk/>
            <pc:sldMk cId="11535406" sldId="433"/>
            <ac:spMk id="3" creationId="{2B6D2E0D-3553-0040-ADB4-F27ED62BF36A}"/>
          </ac:spMkLst>
        </pc:spChg>
        <pc:spChg chg="add mod ord">
          <ac:chgData name="Asher Andree" userId="2eae399d-ae7d-4175-bae8-8c4593b1ba05" providerId="ADAL" clId="{62D41AB0-3109-49A8-8C0A-28993D26C531}" dt="2022-08-25T17:05:52.676" v="6191" actId="20577"/>
          <ac:spMkLst>
            <pc:docMk/>
            <pc:sldMk cId="11535406" sldId="433"/>
            <ac:spMk id="4" creationId="{08607D59-DC31-B1B5-9C14-C6BCE1AD2FBD}"/>
          </ac:spMkLst>
        </pc:spChg>
        <pc:spChg chg="mod ord">
          <ac:chgData name="Asher Andree" userId="2eae399d-ae7d-4175-bae8-8c4593b1ba05" providerId="ADAL" clId="{62D41AB0-3109-49A8-8C0A-28993D26C531}" dt="2022-08-24T01:25:09.425" v="922" actId="120"/>
          <ac:spMkLst>
            <pc:docMk/>
            <pc:sldMk cId="11535406" sldId="433"/>
            <ac:spMk id="6" creationId="{7E7BD415-FC99-0D69-3D46-4360DC2F2979}"/>
          </ac:spMkLst>
        </pc:sp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3084531512" sldId="433"/>
        </pc:sldMkLst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478732807" sldId="434"/>
        </pc:sldMkLst>
      </pc:sldChg>
      <pc:sldChg chg="modSp add del mod">
        <pc:chgData name="Asher Andree" userId="2eae399d-ae7d-4175-bae8-8c4593b1ba05" providerId="ADAL" clId="{62D41AB0-3109-49A8-8C0A-28993D26C531}" dt="2022-08-25T17:05:58.391" v="6193" actId="2696"/>
        <pc:sldMkLst>
          <pc:docMk/>
          <pc:sldMk cId="2986741078" sldId="434"/>
        </pc:sldMkLst>
        <pc:spChg chg="mod">
          <ac:chgData name="Asher Andree" userId="2eae399d-ae7d-4175-bae8-8c4593b1ba05" providerId="ADAL" clId="{62D41AB0-3109-49A8-8C0A-28993D26C531}" dt="2022-08-24T01:25:28.340" v="962" actId="5793"/>
          <ac:spMkLst>
            <pc:docMk/>
            <pc:sldMk cId="2986741078" sldId="434"/>
            <ac:spMk id="4" creationId="{08607D59-DC31-B1B5-9C14-C6BCE1AD2FBD}"/>
          </ac:spMkLst>
        </pc:sp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1421304395" sldId="435"/>
        </pc:sldMkLst>
      </pc:sldChg>
      <pc:sldChg chg="addSp delSp modSp add del mod modClrScheme chgLayout">
        <pc:chgData name="Asher Andree" userId="2eae399d-ae7d-4175-bae8-8c4593b1ba05" providerId="ADAL" clId="{62D41AB0-3109-49A8-8C0A-28993D26C531}" dt="2022-08-25T21:31:15.300" v="13115" actId="20577"/>
        <pc:sldMkLst>
          <pc:docMk/>
          <pc:sldMk cId="1520469018" sldId="435"/>
        </pc:sldMkLst>
        <pc:spChg chg="add del mod ord">
          <ac:chgData name="Asher Andree" userId="2eae399d-ae7d-4175-bae8-8c4593b1ba05" providerId="ADAL" clId="{62D41AB0-3109-49A8-8C0A-28993D26C531}" dt="2022-08-25T12:16:08.810" v="5891" actId="22"/>
          <ac:spMkLst>
            <pc:docMk/>
            <pc:sldMk cId="1520469018" sldId="435"/>
            <ac:spMk id="2" creationId="{D9DB61B8-1D09-CBDC-AE35-88FEBBA98B3B}"/>
          </ac:spMkLst>
        </pc:spChg>
        <pc:spChg chg="add mod">
          <ac:chgData name="Asher Andree" userId="2eae399d-ae7d-4175-bae8-8c4593b1ba05" providerId="ADAL" clId="{62D41AB0-3109-49A8-8C0A-28993D26C531}" dt="2022-08-25T21:31:15.300" v="13115" actId="20577"/>
          <ac:spMkLst>
            <pc:docMk/>
            <pc:sldMk cId="1520469018" sldId="435"/>
            <ac:spMk id="5" creationId="{B5CAB5F5-B5B7-2DAA-C46F-02005F216AE0}"/>
          </ac:spMkLst>
        </pc:spChg>
        <pc:spChg chg="mod ord">
          <ac:chgData name="Asher Andree" userId="2eae399d-ae7d-4175-bae8-8c4593b1ba05" providerId="ADAL" clId="{62D41AB0-3109-49A8-8C0A-28993D26C531}" dt="2022-08-25T12:15:43.595" v="5890" actId="20577"/>
          <ac:spMkLst>
            <pc:docMk/>
            <pc:sldMk cId="1520469018" sldId="435"/>
            <ac:spMk id="6" creationId="{7E7BD415-FC99-0D69-3D46-4360DC2F2979}"/>
          </ac:spMkLst>
        </pc:spChg>
        <pc:spChg chg="del mod ord">
          <ac:chgData name="Asher Andree" userId="2eae399d-ae7d-4175-bae8-8c4593b1ba05" providerId="ADAL" clId="{62D41AB0-3109-49A8-8C0A-28993D26C531}" dt="2022-08-24T01:26:09.401" v="964" actId="700"/>
          <ac:spMkLst>
            <pc:docMk/>
            <pc:sldMk cId="1520469018" sldId="435"/>
            <ac:spMk id="7" creationId="{11551DB5-8455-880A-0C15-D3F78AAC66C1}"/>
          </ac:spMkLst>
        </pc:spChg>
        <pc:picChg chg="add mod ord">
          <ac:chgData name="Asher Andree" userId="2eae399d-ae7d-4175-bae8-8c4593b1ba05" providerId="ADAL" clId="{62D41AB0-3109-49A8-8C0A-28993D26C531}" dt="2022-08-25T12:24:20.624" v="5902" actId="1076"/>
          <ac:picMkLst>
            <pc:docMk/>
            <pc:sldMk cId="1520469018" sldId="435"/>
            <ac:picMk id="4" creationId="{1F2E31FB-609D-2531-CCFB-4AD63980F2BF}"/>
          </ac:picMkLst>
        </pc:picChg>
      </pc:sldChg>
      <pc:sldChg chg="addSp delSp modSp add del mod">
        <pc:chgData name="Asher Andree" userId="2eae399d-ae7d-4175-bae8-8c4593b1ba05" providerId="ADAL" clId="{62D41AB0-3109-49A8-8C0A-28993D26C531}" dt="2022-08-25T17:54:30.036" v="7169" actId="1076"/>
        <pc:sldMkLst>
          <pc:docMk/>
          <pc:sldMk cId="10765569" sldId="436"/>
        </pc:sldMkLst>
        <pc:spChg chg="del">
          <ac:chgData name="Asher Andree" userId="2eae399d-ae7d-4175-bae8-8c4593b1ba05" providerId="ADAL" clId="{62D41AB0-3109-49A8-8C0A-28993D26C531}" dt="2022-08-25T14:18:30.272" v="5908" actId="478"/>
          <ac:spMkLst>
            <pc:docMk/>
            <pc:sldMk cId="10765569" sldId="436"/>
            <ac:spMk id="2" creationId="{D9DB61B8-1D09-CBDC-AE35-88FEBBA98B3B}"/>
          </ac:spMkLst>
        </pc:spChg>
        <pc:spChg chg="mod">
          <ac:chgData name="Asher Andree" userId="2eae399d-ae7d-4175-bae8-8c4593b1ba05" providerId="ADAL" clId="{62D41AB0-3109-49A8-8C0A-28993D26C531}" dt="2022-08-24T01:28:47.958" v="1041" actId="20577"/>
          <ac:spMkLst>
            <pc:docMk/>
            <pc:sldMk cId="10765569" sldId="436"/>
            <ac:spMk id="6" creationId="{7E7BD415-FC99-0D69-3D46-4360DC2F2979}"/>
          </ac:spMkLst>
        </pc:spChg>
        <pc:picChg chg="add del mod modCrop">
          <ac:chgData name="Asher Andree" userId="2eae399d-ae7d-4175-bae8-8c4593b1ba05" providerId="ADAL" clId="{62D41AB0-3109-49A8-8C0A-28993D26C531}" dt="2022-08-25T17:54:12.161" v="7164" actId="478"/>
          <ac:picMkLst>
            <pc:docMk/>
            <pc:sldMk cId="10765569" sldId="436"/>
            <ac:picMk id="4" creationId="{6115DA1D-8AB9-0D1E-CADC-96B9C4C4CE70}"/>
          </ac:picMkLst>
        </pc:picChg>
        <pc:picChg chg="add del mod">
          <ac:chgData name="Asher Andree" userId="2eae399d-ae7d-4175-bae8-8c4593b1ba05" providerId="ADAL" clId="{62D41AB0-3109-49A8-8C0A-28993D26C531}" dt="2022-08-25T14:27:58.447" v="5962" actId="478"/>
          <ac:picMkLst>
            <pc:docMk/>
            <pc:sldMk cId="10765569" sldId="436"/>
            <ac:picMk id="7" creationId="{F5879152-D9F5-B064-09CB-73BE82EB3B61}"/>
          </ac:picMkLst>
        </pc:picChg>
        <pc:picChg chg="add mod modCrop">
          <ac:chgData name="Asher Andree" userId="2eae399d-ae7d-4175-bae8-8c4593b1ba05" providerId="ADAL" clId="{62D41AB0-3109-49A8-8C0A-28993D26C531}" dt="2022-08-25T17:54:30.036" v="7169" actId="1076"/>
          <ac:picMkLst>
            <pc:docMk/>
            <pc:sldMk cId="10765569" sldId="436"/>
            <ac:picMk id="9" creationId="{D7982C91-1CFF-8C31-EEFE-B469CFF3582C}"/>
          </ac:picMkLst>
        </pc:pic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1931241496" sldId="436"/>
        </pc:sldMkLst>
      </pc:sldChg>
      <pc:sldChg chg="addSp delSp modSp add del mod modClrScheme chgLayout">
        <pc:chgData name="Asher Andree" userId="2eae399d-ae7d-4175-bae8-8c4593b1ba05" providerId="ADAL" clId="{62D41AB0-3109-49A8-8C0A-28993D26C531}" dt="2022-08-25T04:42:29.762" v="4754" actId="478"/>
        <pc:sldMkLst>
          <pc:docMk/>
          <pc:sldMk cId="2848718196" sldId="437"/>
        </pc:sldMkLst>
        <pc:spChg chg="mod ord">
          <ac:chgData name="Asher Andree" userId="2eae399d-ae7d-4175-bae8-8c4593b1ba05" providerId="ADAL" clId="{62D41AB0-3109-49A8-8C0A-28993D26C531}" dt="2022-08-25T04:42:27.398" v="4753" actId="20577"/>
          <ac:spMkLst>
            <pc:docMk/>
            <pc:sldMk cId="2848718196" sldId="437"/>
            <ac:spMk id="2" creationId="{BE39FFB5-9CDC-6397-147C-AAC389C6450A}"/>
          </ac:spMkLst>
        </pc:spChg>
        <pc:spChg chg="del mod ord">
          <ac:chgData name="Asher Andree" userId="2eae399d-ae7d-4175-bae8-8c4593b1ba05" providerId="ADAL" clId="{62D41AB0-3109-49A8-8C0A-28993D26C531}" dt="2022-08-24T01:26:25.517" v="973" actId="700"/>
          <ac:spMkLst>
            <pc:docMk/>
            <pc:sldMk cId="2848718196" sldId="437"/>
            <ac:spMk id="3" creationId="{2D8E0F3F-F27D-9478-6AFE-9B3DA7969232}"/>
          </ac:spMkLst>
        </pc:spChg>
        <pc:spChg chg="add del mod ord">
          <ac:chgData name="Asher Andree" userId="2eae399d-ae7d-4175-bae8-8c4593b1ba05" providerId="ADAL" clId="{62D41AB0-3109-49A8-8C0A-28993D26C531}" dt="2022-08-25T04:42:29.762" v="4754" actId="478"/>
          <ac:spMkLst>
            <pc:docMk/>
            <pc:sldMk cId="2848718196" sldId="437"/>
            <ac:spMk id="4" creationId="{AD5968F8-3FFF-9F31-682E-65EBDDF99EC0}"/>
          </ac:spMkLst>
        </pc:sp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3479190298" sldId="437"/>
        </pc:sldMkLst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631290618" sldId="438"/>
        </pc:sldMkLst>
      </pc:sldChg>
      <pc:sldChg chg="addSp delSp modSp add del mod modClrScheme chgLayout">
        <pc:chgData name="Asher Andree" userId="2eae399d-ae7d-4175-bae8-8c4593b1ba05" providerId="ADAL" clId="{62D41AB0-3109-49A8-8C0A-28993D26C531}" dt="2022-08-25T21:30:42.701" v="13055" actId="1076"/>
        <pc:sldMkLst>
          <pc:docMk/>
          <pc:sldMk cId="1401590564" sldId="438"/>
        </pc:sldMkLst>
        <pc:spChg chg="mod ord">
          <ac:chgData name="Asher Andree" userId="2eae399d-ae7d-4175-bae8-8c4593b1ba05" providerId="ADAL" clId="{62D41AB0-3109-49A8-8C0A-28993D26C531}" dt="2022-08-25T04:55:12.171" v="5078" actId="20577"/>
          <ac:spMkLst>
            <pc:docMk/>
            <pc:sldMk cId="1401590564" sldId="438"/>
            <ac:spMk id="2" creationId="{BE39FFB5-9CDC-6397-147C-AAC389C6450A}"/>
          </ac:spMkLst>
        </pc:spChg>
        <pc:spChg chg="add del mod ord">
          <ac:chgData name="Asher Andree" userId="2eae399d-ae7d-4175-bae8-8c4593b1ba05" providerId="ADAL" clId="{62D41AB0-3109-49A8-8C0A-28993D26C531}" dt="2022-08-25T04:51:26.379" v="5052"/>
          <ac:spMkLst>
            <pc:docMk/>
            <pc:sldMk cId="1401590564" sldId="438"/>
            <ac:spMk id="3" creationId="{EEE9B778-5084-E30B-4269-577601C3F825}"/>
          </ac:spMkLst>
        </pc:spChg>
        <pc:spChg chg="add del mod">
          <ac:chgData name="Asher Andree" userId="2eae399d-ae7d-4175-bae8-8c4593b1ba05" providerId="ADAL" clId="{62D41AB0-3109-49A8-8C0A-28993D26C531}" dt="2022-08-25T05:02:05.265" v="5586"/>
          <ac:spMkLst>
            <pc:docMk/>
            <pc:sldMk cId="1401590564" sldId="438"/>
            <ac:spMk id="4" creationId="{7915BAD3-16E4-5EDD-9436-D1641509E442}"/>
          </ac:spMkLst>
        </pc:spChg>
        <pc:spChg chg="del mod ord">
          <ac:chgData name="Asher Andree" userId="2eae399d-ae7d-4175-bae8-8c4593b1ba05" providerId="ADAL" clId="{62D41AB0-3109-49A8-8C0A-28993D26C531}" dt="2022-08-24T01:26:34.241" v="991" actId="700"/>
          <ac:spMkLst>
            <pc:docMk/>
            <pc:sldMk cId="1401590564" sldId="438"/>
            <ac:spMk id="4" creationId="{AD5968F8-3FFF-9F31-682E-65EBDDF99EC0}"/>
          </ac:spMkLst>
        </pc:spChg>
        <pc:spChg chg="add del mod">
          <ac:chgData name="Asher Andree" userId="2eae399d-ae7d-4175-bae8-8c4593b1ba05" providerId="ADAL" clId="{62D41AB0-3109-49A8-8C0A-28993D26C531}" dt="2022-08-25T05:02:02.850" v="5583" actId="478"/>
          <ac:spMkLst>
            <pc:docMk/>
            <pc:sldMk cId="1401590564" sldId="438"/>
            <ac:spMk id="5" creationId="{E62866A8-228D-3970-5958-16B96DD3620E}"/>
          </ac:spMkLst>
        </pc:spChg>
        <pc:spChg chg="add del mod">
          <ac:chgData name="Asher Andree" userId="2eae399d-ae7d-4175-bae8-8c4593b1ba05" providerId="ADAL" clId="{62D41AB0-3109-49A8-8C0A-28993D26C531}" dt="2022-08-25T21:30:37.977" v="13053"/>
          <ac:spMkLst>
            <pc:docMk/>
            <pc:sldMk cId="1401590564" sldId="438"/>
            <ac:spMk id="6" creationId="{75975185-C1F9-6033-26EA-5634F10ECB33}"/>
          </ac:spMkLst>
        </pc:spChg>
        <pc:spChg chg="add mod">
          <ac:chgData name="Asher Andree" userId="2eae399d-ae7d-4175-bae8-8c4593b1ba05" providerId="ADAL" clId="{62D41AB0-3109-49A8-8C0A-28993D26C531}" dt="2022-08-25T05:03:58.583" v="5781" actId="20577"/>
          <ac:spMkLst>
            <pc:docMk/>
            <pc:sldMk cId="1401590564" sldId="438"/>
            <ac:spMk id="7" creationId="{22937AA1-858C-A84A-335A-B58EC4394A1B}"/>
          </ac:spMkLst>
        </pc:spChg>
        <pc:spChg chg="add mod">
          <ac:chgData name="Asher Andree" userId="2eae399d-ae7d-4175-bae8-8c4593b1ba05" providerId="ADAL" clId="{62D41AB0-3109-49A8-8C0A-28993D26C531}" dt="2022-08-25T21:30:42.701" v="13055" actId="1076"/>
          <ac:spMkLst>
            <pc:docMk/>
            <pc:sldMk cId="1401590564" sldId="438"/>
            <ac:spMk id="8" creationId="{D479AF9F-12F4-D42C-671C-A60ACE842FA9}"/>
          </ac:spMkLst>
        </pc:spChg>
        <pc:picChg chg="add del">
          <ac:chgData name="Asher Andree" userId="2eae399d-ae7d-4175-bae8-8c4593b1ba05" providerId="ADAL" clId="{62D41AB0-3109-49A8-8C0A-28993D26C531}" dt="2022-08-25T21:30:37.392" v="13051" actId="22"/>
          <ac:picMkLst>
            <pc:docMk/>
            <pc:sldMk cId="1401590564" sldId="438"/>
            <ac:picMk id="4" creationId="{BC725692-3AC0-0FAA-37AB-C5DD2CA3B364}"/>
          </ac:picMkLst>
        </pc:picChg>
        <pc:picChg chg="add del mod">
          <ac:chgData name="Asher Andree" userId="2eae399d-ae7d-4175-bae8-8c4593b1ba05" providerId="ADAL" clId="{62D41AB0-3109-49A8-8C0A-28993D26C531}" dt="2022-08-25T05:02:01.542" v="5582" actId="478"/>
          <ac:picMkLst>
            <pc:docMk/>
            <pc:sldMk cId="1401590564" sldId="438"/>
            <ac:picMk id="1026" creationId="{4DC8D837-6F6F-06B9-1427-CC7CE5F0AEE7}"/>
          </ac:picMkLst>
        </pc:picChg>
        <pc:picChg chg="add mod">
          <ac:chgData name="Asher Andree" userId="2eae399d-ae7d-4175-bae8-8c4593b1ba05" providerId="ADAL" clId="{62D41AB0-3109-49A8-8C0A-28993D26C531}" dt="2022-08-25T05:02:28.164" v="5599" actId="208"/>
          <ac:picMkLst>
            <pc:docMk/>
            <pc:sldMk cId="1401590564" sldId="438"/>
            <ac:picMk id="1028" creationId="{D39F67A2-5F1A-65D2-4C02-AEB2A4697B92}"/>
          </ac:picMkLst>
        </pc:pic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1446854973" sldId="439"/>
        </pc:sldMkLst>
      </pc:sldChg>
      <pc:sldChg chg="delSp modSp add del mod">
        <pc:chgData name="Asher Andree" userId="2eae399d-ae7d-4175-bae8-8c4593b1ba05" providerId="ADAL" clId="{62D41AB0-3109-49A8-8C0A-28993D26C531}" dt="2022-08-25T18:27:22.752" v="7646" actId="2696"/>
        <pc:sldMkLst>
          <pc:docMk/>
          <pc:sldMk cId="3699578896" sldId="439"/>
        </pc:sldMkLst>
        <pc:spChg chg="del">
          <ac:chgData name="Asher Andree" userId="2eae399d-ae7d-4175-bae8-8c4593b1ba05" providerId="ADAL" clId="{62D41AB0-3109-49A8-8C0A-28993D26C531}" dt="2022-08-25T17:56:03.574" v="7172" actId="478"/>
          <ac:spMkLst>
            <pc:docMk/>
            <pc:sldMk cId="3699578896" sldId="439"/>
            <ac:spMk id="2" creationId="{D9DB61B8-1D09-CBDC-AE35-88FEBBA98B3B}"/>
          </ac:spMkLst>
        </pc:spChg>
        <pc:spChg chg="mod">
          <ac:chgData name="Asher Andree" userId="2eae399d-ae7d-4175-bae8-8c4593b1ba05" providerId="ADAL" clId="{62D41AB0-3109-49A8-8C0A-28993D26C531}" dt="2022-08-24T01:28:54.842" v="1046" actId="20577"/>
          <ac:spMkLst>
            <pc:docMk/>
            <pc:sldMk cId="3699578896" sldId="439"/>
            <ac:spMk id="6" creationId="{7E7BD415-FC99-0D69-3D46-4360DC2F2979}"/>
          </ac:spMkLst>
        </pc:spChg>
      </pc:sldChg>
      <pc:sldChg chg="addSp delSp modSp add del mod">
        <pc:chgData name="Asher Andree" userId="2eae399d-ae7d-4175-bae8-8c4593b1ba05" providerId="ADAL" clId="{62D41AB0-3109-49A8-8C0A-28993D26C531}" dt="2022-08-25T21:32:30.687" v="13160" actId="20577"/>
        <pc:sldMkLst>
          <pc:docMk/>
          <pc:sldMk cId="853674050" sldId="440"/>
        </pc:sldMkLst>
        <pc:spChg chg="del">
          <ac:chgData name="Asher Andree" userId="2eae399d-ae7d-4175-bae8-8c4593b1ba05" providerId="ADAL" clId="{62D41AB0-3109-49A8-8C0A-28993D26C531}" dt="2022-08-25T18:29:18.541" v="7663" actId="478"/>
          <ac:spMkLst>
            <pc:docMk/>
            <pc:sldMk cId="853674050" sldId="440"/>
            <ac:spMk id="2" creationId="{D9DB61B8-1D09-CBDC-AE35-88FEBBA98B3B}"/>
          </ac:spMkLst>
        </pc:spChg>
        <pc:spChg chg="add mod">
          <ac:chgData name="Asher Andree" userId="2eae399d-ae7d-4175-bae8-8c4593b1ba05" providerId="ADAL" clId="{62D41AB0-3109-49A8-8C0A-28993D26C531}" dt="2022-08-25T21:32:30.687" v="13160" actId="20577"/>
          <ac:spMkLst>
            <pc:docMk/>
            <pc:sldMk cId="853674050" sldId="440"/>
            <ac:spMk id="5" creationId="{2D8BC158-C657-F1A7-AFDC-CAA75B8C7478}"/>
          </ac:spMkLst>
        </pc:spChg>
        <pc:spChg chg="mod">
          <ac:chgData name="Asher Andree" userId="2eae399d-ae7d-4175-bae8-8c4593b1ba05" providerId="ADAL" clId="{62D41AB0-3109-49A8-8C0A-28993D26C531}" dt="2022-08-24T01:29:13.444" v="1053" actId="20577"/>
          <ac:spMkLst>
            <pc:docMk/>
            <pc:sldMk cId="853674050" sldId="440"/>
            <ac:spMk id="6" creationId="{7E7BD415-FC99-0D69-3D46-4360DC2F2979}"/>
          </ac:spMkLst>
        </pc:spChg>
        <pc:picChg chg="add mod">
          <ac:chgData name="Asher Andree" userId="2eae399d-ae7d-4175-bae8-8c4593b1ba05" providerId="ADAL" clId="{62D41AB0-3109-49A8-8C0A-28993D26C531}" dt="2022-08-25T18:30:53.403" v="7696" actId="208"/>
          <ac:picMkLst>
            <pc:docMk/>
            <pc:sldMk cId="853674050" sldId="440"/>
            <ac:picMk id="4" creationId="{32D4B086-B923-7C6B-3BDA-C3D4B77DB616}"/>
          </ac:picMkLst>
        </pc:picChg>
      </pc:sldChg>
      <pc:sldChg chg="del">
        <pc:chgData name="Asher Andree" userId="2eae399d-ae7d-4175-bae8-8c4593b1ba05" providerId="ADAL" clId="{62D41AB0-3109-49A8-8C0A-28993D26C531}" dt="2022-08-23T20:48:43.319" v="8" actId="2696"/>
        <pc:sldMkLst>
          <pc:docMk/>
          <pc:sldMk cId="3694276922" sldId="440"/>
        </pc:sldMkLst>
      </pc:sldChg>
      <pc:sldChg chg="addSp delSp modSp add del mod modClrScheme chgLayout">
        <pc:chgData name="Asher Andree" userId="2eae399d-ae7d-4175-bae8-8c4593b1ba05" providerId="ADAL" clId="{62D41AB0-3109-49A8-8C0A-28993D26C531}" dt="2022-08-25T19:50:25.005" v="9722" actId="732"/>
        <pc:sldMkLst>
          <pc:docMk/>
          <pc:sldMk cId="2689796183" sldId="441"/>
        </pc:sldMkLst>
        <pc:spChg chg="add del mod ord">
          <ac:chgData name="Asher Andree" userId="2eae399d-ae7d-4175-bae8-8c4593b1ba05" providerId="ADAL" clId="{62D41AB0-3109-49A8-8C0A-28993D26C531}" dt="2022-08-25T04:42:50.863" v="4756" actId="700"/>
          <ac:spMkLst>
            <pc:docMk/>
            <pc:sldMk cId="2689796183" sldId="441"/>
            <ac:spMk id="2" creationId="{8E041E72-D1C3-D96B-03E9-3158F2E33D86}"/>
          </ac:spMkLst>
        </pc:spChg>
        <pc:spChg chg="add del mod ord">
          <ac:chgData name="Asher Andree" userId="2eae399d-ae7d-4175-bae8-8c4593b1ba05" providerId="ADAL" clId="{62D41AB0-3109-49A8-8C0A-28993D26C531}" dt="2022-08-25T19:47:25.066" v="9621" actId="478"/>
          <ac:spMkLst>
            <pc:docMk/>
            <pc:sldMk cId="2689796183" sldId="441"/>
            <ac:spMk id="3" creationId="{53EAF0D8-99EE-D722-1F05-B46426824AFF}"/>
          </ac:spMkLst>
        </pc:spChg>
        <pc:spChg chg="add del mod">
          <ac:chgData name="Asher Andree" userId="2eae399d-ae7d-4175-bae8-8c4593b1ba05" providerId="ADAL" clId="{62D41AB0-3109-49A8-8C0A-28993D26C531}" dt="2022-08-25T19:48:52.283" v="9712" actId="478"/>
          <ac:spMkLst>
            <pc:docMk/>
            <pc:sldMk cId="2689796183" sldId="441"/>
            <ac:spMk id="5" creationId="{63999BBF-9F26-35D3-6BFA-10CE8D4697E4}"/>
          </ac:spMkLst>
        </pc:spChg>
        <pc:spChg chg="mod ord">
          <ac:chgData name="Asher Andree" userId="2eae399d-ae7d-4175-bae8-8c4593b1ba05" providerId="ADAL" clId="{62D41AB0-3109-49A8-8C0A-28993D26C531}" dt="2022-08-25T19:47:37.279" v="9625" actId="1076"/>
          <ac:spMkLst>
            <pc:docMk/>
            <pc:sldMk cId="2689796183" sldId="441"/>
            <ac:spMk id="6" creationId="{7E7BD415-FC99-0D69-3D46-4360DC2F2979}"/>
          </ac:spMkLst>
        </pc:spChg>
        <pc:spChg chg="del mod ord">
          <ac:chgData name="Asher Andree" userId="2eae399d-ae7d-4175-bae8-8c4593b1ba05" providerId="ADAL" clId="{62D41AB0-3109-49A8-8C0A-28993D26C531}" dt="2022-08-24T01:29:22.667" v="1055" actId="700"/>
          <ac:spMkLst>
            <pc:docMk/>
            <pc:sldMk cId="2689796183" sldId="441"/>
            <ac:spMk id="7" creationId="{11551DB5-8455-880A-0C15-D3F78AAC66C1}"/>
          </ac:spMkLst>
        </pc:spChg>
        <pc:picChg chg="add mod modCrop">
          <ac:chgData name="Asher Andree" userId="2eae399d-ae7d-4175-bae8-8c4593b1ba05" providerId="ADAL" clId="{62D41AB0-3109-49A8-8C0A-28993D26C531}" dt="2022-08-25T19:50:18.332" v="9719" actId="732"/>
          <ac:picMkLst>
            <pc:docMk/>
            <pc:sldMk cId="2689796183" sldId="441"/>
            <ac:picMk id="4" creationId="{9515D046-E783-47D7-92B3-EF811C691D06}"/>
          </ac:picMkLst>
        </pc:picChg>
        <pc:picChg chg="add mod modCrop">
          <ac:chgData name="Asher Andree" userId="2eae399d-ae7d-4175-bae8-8c4593b1ba05" providerId="ADAL" clId="{62D41AB0-3109-49A8-8C0A-28993D26C531}" dt="2022-08-25T19:50:25.005" v="9722" actId="732"/>
          <ac:picMkLst>
            <pc:docMk/>
            <pc:sldMk cId="2689796183" sldId="441"/>
            <ac:picMk id="8" creationId="{36039550-B796-839A-300D-95AD7C7C562A}"/>
          </ac:picMkLst>
        </pc:picChg>
      </pc:sldChg>
      <pc:sldChg chg="addSp delSp modSp add del mod">
        <pc:chgData name="Asher Andree" userId="2eae399d-ae7d-4175-bae8-8c4593b1ba05" providerId="ADAL" clId="{62D41AB0-3109-49A8-8C0A-28993D26C531}" dt="2022-08-25T04:42:55.230" v="4757" actId="2696"/>
        <pc:sldMkLst>
          <pc:docMk/>
          <pc:sldMk cId="3605957963" sldId="442"/>
        </pc:sldMkLst>
        <pc:picChg chg="add del mod">
          <ac:chgData name="Asher Andree" userId="2eae399d-ae7d-4175-bae8-8c4593b1ba05" providerId="ADAL" clId="{62D41AB0-3109-49A8-8C0A-28993D26C531}" dt="2022-08-24T18:33:34.974" v="1256" actId="478"/>
          <ac:picMkLst>
            <pc:docMk/>
            <pc:sldMk cId="3605957963" sldId="442"/>
            <ac:picMk id="4" creationId="{82209FED-DE02-1A60-93D2-B0D755F6CE2E}"/>
          </ac:picMkLst>
        </pc:picChg>
      </pc:sldChg>
      <pc:sldChg chg="modSp add del mod">
        <pc:chgData name="Asher Andree" userId="2eae399d-ae7d-4175-bae8-8c4593b1ba05" providerId="ADAL" clId="{62D41AB0-3109-49A8-8C0A-28993D26C531}" dt="2022-08-24T18:33:22.547" v="1251" actId="2696"/>
        <pc:sldMkLst>
          <pc:docMk/>
          <pc:sldMk cId="4190698152" sldId="442"/>
        </pc:sldMkLst>
        <pc:spChg chg="mod">
          <ac:chgData name="Asher Andree" userId="2eae399d-ae7d-4175-bae8-8c4593b1ba05" providerId="ADAL" clId="{62D41AB0-3109-49A8-8C0A-28993D26C531}" dt="2022-08-24T01:29:44.047" v="1155" actId="20577"/>
          <ac:spMkLst>
            <pc:docMk/>
            <pc:sldMk cId="4190698152" sldId="442"/>
            <ac:spMk id="6" creationId="{7E7BD415-FC99-0D69-3D46-4360DC2F2979}"/>
          </ac:spMkLst>
        </pc:spChg>
      </pc:sldChg>
      <pc:sldChg chg="modSp add del mod">
        <pc:chgData name="Asher Andree" userId="2eae399d-ae7d-4175-bae8-8c4593b1ba05" providerId="ADAL" clId="{62D41AB0-3109-49A8-8C0A-28993D26C531}" dt="2022-08-24T18:33:25.162" v="1252" actId="2696"/>
        <pc:sldMkLst>
          <pc:docMk/>
          <pc:sldMk cId="2634524612" sldId="443"/>
        </pc:sldMkLst>
        <pc:spChg chg="mod">
          <ac:chgData name="Asher Andree" userId="2eae399d-ae7d-4175-bae8-8c4593b1ba05" providerId="ADAL" clId="{62D41AB0-3109-49A8-8C0A-28993D26C531}" dt="2022-08-24T18:15:22.092" v="1240" actId="20577"/>
          <ac:spMkLst>
            <pc:docMk/>
            <pc:sldMk cId="2634524612" sldId="443"/>
            <ac:spMk id="6" creationId="{7E7BD415-FC99-0D69-3D46-4360DC2F2979}"/>
          </ac:spMkLst>
        </pc:spChg>
      </pc:sldChg>
      <pc:sldChg chg="addSp delSp modSp add del mod modClrScheme chgLayout">
        <pc:chgData name="Asher Andree" userId="2eae399d-ae7d-4175-bae8-8c4593b1ba05" providerId="ADAL" clId="{62D41AB0-3109-49A8-8C0A-28993D26C531}" dt="2022-08-25T01:52:00.914" v="3726" actId="2696"/>
        <pc:sldMkLst>
          <pc:docMk/>
          <pc:sldMk cId="3262027248" sldId="443"/>
        </pc:sldMkLst>
        <pc:spChg chg="mod ord">
          <ac:chgData name="Asher Andree" userId="2eae399d-ae7d-4175-bae8-8c4593b1ba05" providerId="ADAL" clId="{62D41AB0-3109-49A8-8C0A-28993D26C531}" dt="2022-08-24T18:43:25.517" v="1679" actId="700"/>
          <ac:spMkLst>
            <pc:docMk/>
            <pc:sldMk cId="3262027248" sldId="443"/>
            <ac:spMk id="2" creationId="{BE39FFB5-9CDC-6397-147C-AAC389C6450A}"/>
          </ac:spMkLst>
        </pc:spChg>
        <pc:spChg chg="del mod ord">
          <ac:chgData name="Asher Andree" userId="2eae399d-ae7d-4175-bae8-8c4593b1ba05" providerId="ADAL" clId="{62D41AB0-3109-49A8-8C0A-28993D26C531}" dt="2022-08-24T18:43:08.495" v="1659" actId="700"/>
          <ac:spMkLst>
            <pc:docMk/>
            <pc:sldMk cId="3262027248" sldId="443"/>
            <ac:spMk id="3" creationId="{2D8E0F3F-F27D-9478-6AFE-9B3DA7969232}"/>
          </ac:spMkLst>
        </pc:spChg>
        <pc:spChg chg="add del mod ord">
          <ac:chgData name="Asher Andree" userId="2eae399d-ae7d-4175-bae8-8c4593b1ba05" providerId="ADAL" clId="{62D41AB0-3109-49A8-8C0A-28993D26C531}" dt="2022-08-24T18:43:25.517" v="1679" actId="700"/>
          <ac:spMkLst>
            <pc:docMk/>
            <pc:sldMk cId="3262027248" sldId="443"/>
            <ac:spMk id="4" creationId="{C563410B-A8BC-167C-06C1-3031CADB1201}"/>
          </ac:spMkLst>
        </pc:spChg>
        <pc:spChg chg="add mod ord">
          <ac:chgData name="Asher Andree" userId="2eae399d-ae7d-4175-bae8-8c4593b1ba05" providerId="ADAL" clId="{62D41AB0-3109-49A8-8C0A-28993D26C531}" dt="2022-08-24T18:43:25.517" v="1679" actId="700"/>
          <ac:spMkLst>
            <pc:docMk/>
            <pc:sldMk cId="3262027248" sldId="443"/>
            <ac:spMk id="5" creationId="{24258C4E-0125-95A8-8809-FF5AF1E20119}"/>
          </ac:spMkLst>
        </pc:spChg>
      </pc:sldChg>
      <pc:sldChg chg="modSp add del mod">
        <pc:chgData name="Asher Andree" userId="2eae399d-ae7d-4175-bae8-8c4593b1ba05" providerId="ADAL" clId="{62D41AB0-3109-49A8-8C0A-28993D26C531}" dt="2022-08-24T21:35:56.834" v="1922" actId="2696"/>
        <pc:sldMkLst>
          <pc:docMk/>
          <pc:sldMk cId="2095156572" sldId="444"/>
        </pc:sldMkLst>
        <pc:spChg chg="mod">
          <ac:chgData name="Asher Andree" userId="2eae399d-ae7d-4175-bae8-8c4593b1ba05" providerId="ADAL" clId="{62D41AB0-3109-49A8-8C0A-28993D26C531}" dt="2022-08-24T18:40:36" v="1611" actId="20577"/>
          <ac:spMkLst>
            <pc:docMk/>
            <pc:sldMk cId="2095156572" sldId="444"/>
            <ac:spMk id="10" creationId="{00000000-0000-0000-0000-000000000000}"/>
          </ac:spMkLst>
        </pc:spChg>
      </pc:sldChg>
      <pc:sldChg chg="add del">
        <pc:chgData name="Asher Andree" userId="2eae399d-ae7d-4175-bae8-8c4593b1ba05" providerId="ADAL" clId="{62D41AB0-3109-49A8-8C0A-28993D26C531}" dt="2022-08-24T18:39:49.059" v="1602" actId="2696"/>
        <pc:sldMkLst>
          <pc:docMk/>
          <pc:sldMk cId="3594240189" sldId="444"/>
        </pc:sldMkLst>
      </pc:sldChg>
      <pc:sldChg chg="addSp delSp modSp add del mod">
        <pc:chgData name="Asher Andree" userId="2eae399d-ae7d-4175-bae8-8c4593b1ba05" providerId="ADAL" clId="{62D41AB0-3109-49A8-8C0A-28993D26C531}" dt="2022-08-24T18:33:19.083" v="1250" actId="2696"/>
        <pc:sldMkLst>
          <pc:docMk/>
          <pc:sldMk cId="4155336403" sldId="444"/>
        </pc:sldMkLst>
        <pc:spChg chg="del">
          <ac:chgData name="Asher Andree" userId="2eae399d-ae7d-4175-bae8-8c4593b1ba05" providerId="ADAL" clId="{62D41AB0-3109-49A8-8C0A-28993D26C531}" dt="2022-08-24T18:32:41.070" v="1245" actId="22"/>
          <ac:spMkLst>
            <pc:docMk/>
            <pc:sldMk cId="4155336403" sldId="444"/>
            <ac:spMk id="2" creationId="{8E041E72-D1C3-D96B-03E9-3158F2E33D86}"/>
          </ac:spMkLst>
        </pc:spChg>
        <pc:picChg chg="add mod ord">
          <ac:chgData name="Asher Andree" userId="2eae399d-ae7d-4175-bae8-8c4593b1ba05" providerId="ADAL" clId="{62D41AB0-3109-49A8-8C0A-28993D26C531}" dt="2022-08-24T18:32:43.382" v="1246" actId="1076"/>
          <ac:picMkLst>
            <pc:docMk/>
            <pc:sldMk cId="4155336403" sldId="444"/>
            <ac:picMk id="4" creationId="{FE2CD109-027F-813A-1649-4E0587C6BD6A}"/>
          </ac:picMkLst>
        </pc:picChg>
      </pc:sldChg>
      <pc:sldChg chg="modSp add del mod">
        <pc:chgData name="Asher Andree" userId="2eae399d-ae7d-4175-bae8-8c4593b1ba05" providerId="ADAL" clId="{62D41AB0-3109-49A8-8C0A-28993D26C531}" dt="2022-08-24T21:35:58.398" v="1923" actId="2696"/>
        <pc:sldMkLst>
          <pc:docMk/>
          <pc:sldMk cId="1475602932" sldId="445"/>
        </pc:sldMkLst>
        <pc:spChg chg="mod">
          <ac:chgData name="Asher Andree" userId="2eae399d-ae7d-4175-bae8-8c4593b1ba05" providerId="ADAL" clId="{62D41AB0-3109-49A8-8C0A-28993D26C531}" dt="2022-08-24T18:41:34.002" v="1637" actId="20577"/>
          <ac:spMkLst>
            <pc:docMk/>
            <pc:sldMk cId="1475602932" sldId="445"/>
            <ac:spMk id="10" creationId="{00000000-0000-0000-0000-000000000000}"/>
          </ac:spMkLst>
        </pc:spChg>
      </pc:sldChg>
      <pc:sldChg chg="add del">
        <pc:chgData name="Asher Andree" userId="2eae399d-ae7d-4175-bae8-8c4593b1ba05" providerId="ADAL" clId="{62D41AB0-3109-49A8-8C0A-28993D26C531}" dt="2022-08-24T18:39:50.968" v="1603" actId="2696"/>
        <pc:sldMkLst>
          <pc:docMk/>
          <pc:sldMk cId="4175853369" sldId="445"/>
        </pc:sldMkLst>
      </pc:sldChg>
      <pc:sldChg chg="modSp add del mod ord">
        <pc:chgData name="Asher Andree" userId="2eae399d-ae7d-4175-bae8-8c4593b1ba05" providerId="ADAL" clId="{62D41AB0-3109-49A8-8C0A-28993D26C531}" dt="2022-08-24T23:31:24.610" v="2122" actId="2696"/>
        <pc:sldMkLst>
          <pc:docMk/>
          <pc:sldMk cId="2460166117" sldId="446"/>
        </pc:sldMkLst>
        <pc:spChg chg="mod">
          <ac:chgData name="Asher Andree" userId="2eae399d-ae7d-4175-bae8-8c4593b1ba05" providerId="ADAL" clId="{62D41AB0-3109-49A8-8C0A-28993D26C531}" dt="2022-08-24T18:41:30.119" v="1630" actId="20577"/>
          <ac:spMkLst>
            <pc:docMk/>
            <pc:sldMk cId="2460166117" sldId="446"/>
            <ac:spMk id="10" creationId="{00000000-0000-0000-0000-000000000000}"/>
          </ac:spMkLst>
        </pc:spChg>
      </pc:sldChg>
      <pc:sldChg chg="add del ord">
        <pc:chgData name="Asher Andree" userId="2eae399d-ae7d-4175-bae8-8c4593b1ba05" providerId="ADAL" clId="{62D41AB0-3109-49A8-8C0A-28993D26C531}" dt="2022-08-24T23:31:24.610" v="2122" actId="2696"/>
        <pc:sldMkLst>
          <pc:docMk/>
          <pc:sldMk cId="377627760" sldId="447"/>
        </pc:sldMkLst>
      </pc:sldChg>
      <pc:sldChg chg="modSp add del mod ord">
        <pc:chgData name="Asher Andree" userId="2eae399d-ae7d-4175-bae8-8c4593b1ba05" providerId="ADAL" clId="{62D41AB0-3109-49A8-8C0A-28993D26C531}" dt="2022-08-24T23:31:24.610" v="2122" actId="2696"/>
        <pc:sldMkLst>
          <pc:docMk/>
          <pc:sldMk cId="2057415483" sldId="448"/>
        </pc:sldMkLst>
        <pc:spChg chg="mod">
          <ac:chgData name="Asher Andree" userId="2eae399d-ae7d-4175-bae8-8c4593b1ba05" providerId="ADAL" clId="{62D41AB0-3109-49A8-8C0A-28993D26C531}" dt="2022-08-24T18:41:26.155" v="1623" actId="20577"/>
          <ac:spMkLst>
            <pc:docMk/>
            <pc:sldMk cId="2057415483" sldId="448"/>
            <ac:spMk id="10" creationId="{00000000-0000-0000-0000-000000000000}"/>
          </ac:spMkLst>
        </pc:spChg>
      </pc:sldChg>
      <pc:sldChg chg="addSp delSp modSp add del mod ord">
        <pc:chgData name="Asher Andree" userId="2eae399d-ae7d-4175-bae8-8c4593b1ba05" providerId="ADAL" clId="{62D41AB0-3109-49A8-8C0A-28993D26C531}" dt="2022-08-24T23:31:24.610" v="2122" actId="2696"/>
        <pc:sldMkLst>
          <pc:docMk/>
          <pc:sldMk cId="1858221069" sldId="449"/>
        </pc:sldMkLst>
        <pc:spChg chg="add del mod">
          <ac:chgData name="Asher Andree" userId="2eae399d-ae7d-4175-bae8-8c4593b1ba05" providerId="ADAL" clId="{62D41AB0-3109-49A8-8C0A-28993D26C531}" dt="2022-08-24T18:42:18.342" v="1647" actId="478"/>
          <ac:spMkLst>
            <pc:docMk/>
            <pc:sldMk cId="1858221069" sldId="449"/>
            <ac:spMk id="2" creationId="{52598158-3753-7145-6095-385B01CE1F80}"/>
          </ac:spMkLst>
        </pc:spChg>
        <pc:spChg chg="add mod">
          <ac:chgData name="Asher Andree" userId="2eae399d-ae7d-4175-bae8-8c4593b1ba05" providerId="ADAL" clId="{62D41AB0-3109-49A8-8C0A-28993D26C531}" dt="2022-08-24T18:42:31.536" v="1651" actId="14100"/>
          <ac:spMkLst>
            <pc:docMk/>
            <pc:sldMk cId="1858221069" sldId="449"/>
            <ac:spMk id="4" creationId="{F6381D69-E75C-2A43-C705-72A431ACDB0D}"/>
          </ac:spMkLst>
        </pc:spChg>
        <pc:picChg chg="mod">
          <ac:chgData name="Asher Andree" userId="2eae399d-ae7d-4175-bae8-8c4593b1ba05" providerId="ADAL" clId="{62D41AB0-3109-49A8-8C0A-28993D26C531}" dt="2022-08-24T18:42:15.356" v="1645" actId="1076"/>
          <ac:picMkLst>
            <pc:docMk/>
            <pc:sldMk cId="1858221069" sldId="449"/>
            <ac:picMk id="3" creationId="{3505987D-ADB8-4253-9112-4075D5EAAE1E}"/>
          </ac:picMkLst>
        </pc:picChg>
        <pc:picChg chg="add mod">
          <ac:chgData name="Asher Andree" userId="2eae399d-ae7d-4175-bae8-8c4593b1ba05" providerId="ADAL" clId="{62D41AB0-3109-49A8-8C0A-28993D26C531}" dt="2022-08-24T18:42:49.161" v="1658" actId="1076"/>
          <ac:picMkLst>
            <pc:docMk/>
            <pc:sldMk cId="1858221069" sldId="449"/>
            <ac:picMk id="6" creationId="{043CD9CB-FBD1-C051-29DA-5085B0D27623}"/>
          </ac:picMkLst>
        </pc:picChg>
      </pc:sldChg>
      <pc:sldChg chg="add del">
        <pc:chgData name="Asher Andree" userId="2eae399d-ae7d-4175-bae8-8c4593b1ba05" providerId="ADAL" clId="{62D41AB0-3109-49A8-8C0A-28993D26C531}" dt="2022-08-24T18:42:09.420" v="1642"/>
        <pc:sldMkLst>
          <pc:docMk/>
          <pc:sldMk cId="1757009956" sldId="450"/>
        </pc:sldMkLst>
      </pc:sldChg>
      <pc:sldChg chg="modSp add del mod ord">
        <pc:chgData name="Asher Andree" userId="2eae399d-ae7d-4175-bae8-8c4593b1ba05" providerId="ADAL" clId="{62D41AB0-3109-49A8-8C0A-28993D26C531}" dt="2022-08-25T01:52:00.914" v="3726" actId="2696"/>
        <pc:sldMkLst>
          <pc:docMk/>
          <pc:sldMk cId="2609392607" sldId="450"/>
        </pc:sldMkLst>
        <pc:spChg chg="mod">
          <ac:chgData name="Asher Andree" userId="2eae399d-ae7d-4175-bae8-8c4593b1ba05" providerId="ADAL" clId="{62D41AB0-3109-49A8-8C0A-28993D26C531}" dt="2022-08-24T18:43:19.691" v="1677" actId="20577"/>
          <ac:spMkLst>
            <pc:docMk/>
            <pc:sldMk cId="2609392607" sldId="450"/>
            <ac:spMk id="2" creationId="{BE39FFB5-9CDC-6397-147C-AAC389C6450A}"/>
          </ac:spMkLst>
        </pc:spChg>
      </pc:sldChg>
      <pc:sldChg chg="delSp modSp add del mod ord">
        <pc:chgData name="Asher Andree" userId="2eae399d-ae7d-4175-bae8-8c4593b1ba05" providerId="ADAL" clId="{62D41AB0-3109-49A8-8C0A-28993D26C531}" dt="2022-08-25T02:14:21.118" v="4701" actId="2696"/>
        <pc:sldMkLst>
          <pc:docMk/>
          <pc:sldMk cId="3523187388" sldId="451"/>
        </pc:sldMkLst>
        <pc:spChg chg="mod">
          <ac:chgData name="Asher Andree" userId="2eae399d-ae7d-4175-bae8-8c4593b1ba05" providerId="ADAL" clId="{62D41AB0-3109-49A8-8C0A-28993D26C531}" dt="2022-08-25T01:16:37.467" v="2664" actId="20577"/>
          <ac:spMkLst>
            <pc:docMk/>
            <pc:sldMk cId="3523187388" sldId="451"/>
            <ac:spMk id="2" creationId="{BE39FFB5-9CDC-6397-147C-AAC389C6450A}"/>
          </ac:spMkLst>
        </pc:spChg>
        <pc:spChg chg="del mod">
          <ac:chgData name="Asher Andree" userId="2eae399d-ae7d-4175-bae8-8c4593b1ba05" providerId="ADAL" clId="{62D41AB0-3109-49A8-8C0A-28993D26C531}" dt="2022-08-24T18:46:32.450" v="1741" actId="478"/>
          <ac:spMkLst>
            <pc:docMk/>
            <pc:sldMk cId="3523187388" sldId="451"/>
            <ac:spMk id="4" creationId="{AD5968F8-3FFF-9F31-682E-65EBDDF99EC0}"/>
          </ac:spMkLst>
        </pc:spChg>
      </pc:sldChg>
      <pc:sldChg chg="modSp add del mod ord">
        <pc:chgData name="Asher Andree" userId="2eae399d-ae7d-4175-bae8-8c4593b1ba05" providerId="ADAL" clId="{62D41AB0-3109-49A8-8C0A-28993D26C531}" dt="2022-08-25T19:23:17.366" v="9377" actId="14100"/>
        <pc:sldMkLst>
          <pc:docMk/>
          <pc:sldMk cId="2124460717" sldId="452"/>
        </pc:sldMkLst>
        <pc:spChg chg="mod">
          <ac:chgData name="Asher Andree" userId="2eae399d-ae7d-4175-bae8-8c4593b1ba05" providerId="ADAL" clId="{62D41AB0-3109-49A8-8C0A-28993D26C531}" dt="2022-08-25T19:23:17.366" v="9377" actId="14100"/>
          <ac:spMkLst>
            <pc:docMk/>
            <pc:sldMk cId="2124460717" sldId="452"/>
            <ac:spMk id="2" creationId="{BE39FFB5-9CDC-6397-147C-AAC389C6450A}"/>
          </ac:spMkLst>
        </pc:spChg>
      </pc:sldChg>
      <pc:sldChg chg="modSp add del mod ord">
        <pc:chgData name="Asher Andree" userId="2eae399d-ae7d-4175-bae8-8c4593b1ba05" providerId="ADAL" clId="{62D41AB0-3109-49A8-8C0A-28993D26C531}" dt="2022-08-25T01:52:11.042" v="3727" actId="2696"/>
        <pc:sldMkLst>
          <pc:docMk/>
          <pc:sldMk cId="2916914471" sldId="453"/>
        </pc:sldMkLst>
        <pc:spChg chg="mod">
          <ac:chgData name="Asher Andree" userId="2eae399d-ae7d-4175-bae8-8c4593b1ba05" providerId="ADAL" clId="{62D41AB0-3109-49A8-8C0A-28993D26C531}" dt="2022-08-24T21:37:33.058" v="1936" actId="20577"/>
          <ac:spMkLst>
            <pc:docMk/>
            <pc:sldMk cId="2916914471" sldId="453"/>
            <ac:spMk id="2" creationId="{BE39FFB5-9CDC-6397-147C-AAC389C6450A}"/>
          </ac:spMkLst>
        </pc:spChg>
      </pc:sldChg>
      <pc:sldChg chg="addSp delSp modSp add del mod modClrScheme chgLayout">
        <pc:chgData name="Asher Andree" userId="2eae399d-ae7d-4175-bae8-8c4593b1ba05" providerId="ADAL" clId="{62D41AB0-3109-49A8-8C0A-28993D26C531}" dt="2022-08-25T01:53:26.915" v="3776" actId="2696"/>
        <pc:sldMkLst>
          <pc:docMk/>
          <pc:sldMk cId="2185676838" sldId="454"/>
        </pc:sldMkLst>
        <pc:spChg chg="del mod ord">
          <ac:chgData name="Asher Andree" userId="2eae399d-ae7d-4175-bae8-8c4593b1ba05" providerId="ADAL" clId="{62D41AB0-3109-49A8-8C0A-28993D26C531}" dt="2022-08-24T23:37:25.934" v="2287" actId="478"/>
          <ac:spMkLst>
            <pc:docMk/>
            <pc:sldMk cId="2185676838" sldId="454"/>
            <ac:spMk id="2" creationId="{BE39FFB5-9CDC-6397-147C-AAC389C6450A}"/>
          </ac:spMkLst>
        </pc:spChg>
        <pc:spChg chg="add mod ord">
          <ac:chgData name="Asher Andree" userId="2eae399d-ae7d-4175-bae8-8c4593b1ba05" providerId="ADAL" clId="{62D41AB0-3109-49A8-8C0A-28993D26C531}" dt="2022-08-24T23:37:24.285" v="2286" actId="1076"/>
          <ac:spMkLst>
            <pc:docMk/>
            <pc:sldMk cId="2185676838" sldId="454"/>
            <ac:spMk id="3" creationId="{28D96DE8-4C7E-E2F2-BD55-755EE27C8C31}"/>
          </ac:spMkLst>
        </pc:spChg>
        <pc:spChg chg="add mod">
          <ac:chgData name="Asher Andree" userId="2eae399d-ae7d-4175-bae8-8c4593b1ba05" providerId="ADAL" clId="{62D41AB0-3109-49A8-8C0A-28993D26C531}" dt="2022-08-24T23:37:25.934" v="2287" actId="478"/>
          <ac:spMkLst>
            <pc:docMk/>
            <pc:sldMk cId="2185676838" sldId="454"/>
            <ac:spMk id="5" creationId="{3C8D1383-BB82-29CD-256E-B0D96CBBFD84}"/>
          </ac:spMkLst>
        </pc:spChg>
      </pc:sldChg>
      <pc:sldChg chg="add del">
        <pc:chgData name="Asher Andree" userId="2eae399d-ae7d-4175-bae8-8c4593b1ba05" providerId="ADAL" clId="{62D41AB0-3109-49A8-8C0A-28993D26C531}" dt="2022-08-24T21:32:48.133" v="1919" actId="2696"/>
        <pc:sldMkLst>
          <pc:docMk/>
          <pc:sldMk cId="2241950101" sldId="454"/>
        </pc:sldMkLst>
      </pc:sldChg>
      <pc:sldChg chg="addSp delSp modSp add del mod ord">
        <pc:chgData name="Asher Andree" userId="2eae399d-ae7d-4175-bae8-8c4593b1ba05" providerId="ADAL" clId="{62D41AB0-3109-49A8-8C0A-28993D26C531}" dt="2022-08-25T02:13:37.526" v="4642" actId="2696"/>
        <pc:sldMkLst>
          <pc:docMk/>
          <pc:sldMk cId="2182281902" sldId="455"/>
        </pc:sldMkLst>
        <pc:spChg chg="del mod">
          <ac:chgData name="Asher Andree" userId="2eae399d-ae7d-4175-bae8-8c4593b1ba05" providerId="ADAL" clId="{62D41AB0-3109-49A8-8C0A-28993D26C531}" dt="2022-08-25T02:12:37.615" v="4620" actId="478"/>
          <ac:spMkLst>
            <pc:docMk/>
            <pc:sldMk cId="2182281902" sldId="455"/>
            <ac:spMk id="2" creationId="{BE39FFB5-9CDC-6397-147C-AAC389C6450A}"/>
          </ac:spMkLst>
        </pc:spChg>
        <pc:spChg chg="del mod">
          <ac:chgData name="Asher Andree" userId="2eae399d-ae7d-4175-bae8-8c4593b1ba05" providerId="ADAL" clId="{62D41AB0-3109-49A8-8C0A-28993D26C531}" dt="2022-08-25T02:12:33.868" v="4618" actId="478"/>
          <ac:spMkLst>
            <pc:docMk/>
            <pc:sldMk cId="2182281902" sldId="455"/>
            <ac:spMk id="3" creationId="{28D96DE8-4C7E-E2F2-BD55-755EE27C8C31}"/>
          </ac:spMkLst>
        </pc:spChg>
        <pc:spChg chg="add del mod">
          <ac:chgData name="Asher Andree" userId="2eae399d-ae7d-4175-bae8-8c4593b1ba05" providerId="ADAL" clId="{62D41AB0-3109-49A8-8C0A-28993D26C531}" dt="2022-08-25T02:12:35.404" v="4619" actId="478"/>
          <ac:spMkLst>
            <pc:docMk/>
            <pc:sldMk cId="2182281902" sldId="455"/>
            <ac:spMk id="5" creationId="{B8F5C043-CFCC-BA70-B899-D7816130E6DC}"/>
          </ac:spMkLst>
        </pc:spChg>
        <pc:spChg chg="add del mod">
          <ac:chgData name="Asher Andree" userId="2eae399d-ae7d-4175-bae8-8c4593b1ba05" providerId="ADAL" clId="{62D41AB0-3109-49A8-8C0A-28993D26C531}" dt="2022-08-25T02:12:39.926" v="4622" actId="478"/>
          <ac:spMkLst>
            <pc:docMk/>
            <pc:sldMk cId="2182281902" sldId="455"/>
            <ac:spMk id="7" creationId="{06BADCB2-27D2-4C9C-C733-F182E9CA97ED}"/>
          </ac:spMkLst>
        </pc:spChg>
        <pc:picChg chg="add">
          <ac:chgData name="Asher Andree" userId="2eae399d-ae7d-4175-bae8-8c4593b1ba05" providerId="ADAL" clId="{62D41AB0-3109-49A8-8C0A-28993D26C531}" dt="2022-08-25T02:12:38.389" v="4621" actId="22"/>
          <ac:picMkLst>
            <pc:docMk/>
            <pc:sldMk cId="2182281902" sldId="455"/>
            <ac:picMk id="9" creationId="{6E84F8D8-5239-68F0-2C90-A2019BA8A5D4}"/>
          </ac:picMkLst>
        </pc:picChg>
      </pc:sldChg>
      <pc:sldChg chg="modSp add del mod">
        <pc:chgData name="Asher Andree" userId="2eae399d-ae7d-4175-bae8-8c4593b1ba05" providerId="ADAL" clId="{62D41AB0-3109-49A8-8C0A-28993D26C531}" dt="2022-08-24T21:32:48.133" v="1919" actId="2696"/>
        <pc:sldMkLst>
          <pc:docMk/>
          <pc:sldMk cId="2594816481" sldId="455"/>
        </pc:sldMkLst>
        <pc:spChg chg="mod">
          <ac:chgData name="Asher Andree" userId="2eae399d-ae7d-4175-bae8-8c4593b1ba05" providerId="ADAL" clId="{62D41AB0-3109-49A8-8C0A-28993D26C531}" dt="2022-08-24T21:32:36.700" v="1918" actId="20577"/>
          <ac:spMkLst>
            <pc:docMk/>
            <pc:sldMk cId="2594816481" sldId="455"/>
            <ac:spMk id="3" creationId="{2D8E0F3F-F27D-9478-6AFE-9B3DA7969232}"/>
          </ac:spMkLst>
        </pc:spChg>
      </pc:sldChg>
      <pc:sldChg chg="modSp add del mod">
        <pc:chgData name="Asher Andree" userId="2eae399d-ae7d-4175-bae8-8c4593b1ba05" providerId="ADAL" clId="{62D41AB0-3109-49A8-8C0A-28993D26C531}" dt="2022-08-25T04:45:43.474" v="5021" actId="20577"/>
        <pc:sldMkLst>
          <pc:docMk/>
          <pc:sldMk cId="680116778" sldId="456"/>
        </pc:sldMkLst>
        <pc:spChg chg="mod">
          <ac:chgData name="Asher Andree" userId="2eae399d-ae7d-4175-bae8-8c4593b1ba05" providerId="ADAL" clId="{62D41AB0-3109-49A8-8C0A-28993D26C531}" dt="2022-08-25T04:42:12.649" v="4749" actId="1076"/>
          <ac:spMkLst>
            <pc:docMk/>
            <pc:sldMk cId="680116778" sldId="456"/>
            <ac:spMk id="2" creationId="{BE39FFB5-9CDC-6397-147C-AAC389C6450A}"/>
          </ac:spMkLst>
        </pc:spChg>
        <pc:spChg chg="mod">
          <ac:chgData name="Asher Andree" userId="2eae399d-ae7d-4175-bae8-8c4593b1ba05" providerId="ADAL" clId="{62D41AB0-3109-49A8-8C0A-28993D26C531}" dt="2022-08-25T04:45:43.474" v="5021" actId="20577"/>
          <ac:spMkLst>
            <pc:docMk/>
            <pc:sldMk cId="680116778" sldId="456"/>
            <ac:spMk id="3" creationId="{28D96DE8-4C7E-E2F2-BD55-755EE27C8C31}"/>
          </ac:spMkLst>
        </pc:spChg>
      </pc:sldChg>
      <pc:sldChg chg="add del">
        <pc:chgData name="Asher Andree" userId="2eae399d-ae7d-4175-bae8-8c4593b1ba05" providerId="ADAL" clId="{62D41AB0-3109-49A8-8C0A-28993D26C531}" dt="2022-08-24T21:32:48.133" v="1919" actId="2696"/>
        <pc:sldMkLst>
          <pc:docMk/>
          <pc:sldMk cId="4172959124" sldId="456"/>
        </pc:sldMkLst>
      </pc:sldChg>
      <pc:sldChg chg="addSp delSp modSp add del mod ord modClrScheme chgLayout">
        <pc:chgData name="Asher Andree" userId="2eae399d-ae7d-4175-bae8-8c4593b1ba05" providerId="ADAL" clId="{62D41AB0-3109-49A8-8C0A-28993D26C531}" dt="2022-08-25T01:53:24.913" v="3775" actId="2696"/>
        <pc:sldMkLst>
          <pc:docMk/>
          <pc:sldMk cId="749341748" sldId="457"/>
        </pc:sldMkLst>
        <pc:spChg chg="add del mod ord">
          <ac:chgData name="Asher Andree" userId="2eae399d-ae7d-4175-bae8-8c4593b1ba05" providerId="ADAL" clId="{62D41AB0-3109-49A8-8C0A-28993D26C531}" dt="2022-08-24T23:40:32.142" v="2290" actId="700"/>
          <ac:spMkLst>
            <pc:docMk/>
            <pc:sldMk cId="749341748" sldId="457"/>
            <ac:spMk id="2" creationId="{F9672CD4-8ACB-6D71-85EF-46F4A23436A6}"/>
          </ac:spMkLst>
        </pc:spChg>
        <pc:spChg chg="del mod ord">
          <ac:chgData name="Asher Andree" userId="2eae399d-ae7d-4175-bae8-8c4593b1ba05" providerId="ADAL" clId="{62D41AB0-3109-49A8-8C0A-28993D26C531}" dt="2022-08-24T23:41:02.041" v="2358" actId="700"/>
          <ac:spMkLst>
            <pc:docMk/>
            <pc:sldMk cId="749341748" sldId="457"/>
            <ac:spMk id="3" creationId="{28D96DE8-4C7E-E2F2-BD55-755EE27C8C31}"/>
          </ac:spMkLst>
        </pc:spChg>
        <pc:spChg chg="add mod ord">
          <ac:chgData name="Asher Andree" userId="2eae399d-ae7d-4175-bae8-8c4593b1ba05" providerId="ADAL" clId="{62D41AB0-3109-49A8-8C0A-28993D26C531}" dt="2022-08-25T01:52:59.403" v="3742" actId="1076"/>
          <ac:spMkLst>
            <pc:docMk/>
            <pc:sldMk cId="749341748" sldId="457"/>
            <ac:spMk id="4" creationId="{E8118537-C1C4-4D21-EBDA-216F0F851A24}"/>
          </ac:spMkLst>
        </pc:spChg>
        <pc:spChg chg="del mod ord">
          <ac:chgData name="Asher Andree" userId="2eae399d-ae7d-4175-bae8-8c4593b1ba05" providerId="ADAL" clId="{62D41AB0-3109-49A8-8C0A-28993D26C531}" dt="2022-08-24T23:40:28.333" v="2289" actId="700"/>
          <ac:spMkLst>
            <pc:docMk/>
            <pc:sldMk cId="749341748" sldId="457"/>
            <ac:spMk id="5" creationId="{3C8D1383-BB82-29CD-256E-B0D96CBBFD84}"/>
          </ac:spMkLst>
        </pc:spChg>
        <pc:spChg chg="add del mod ord">
          <ac:chgData name="Asher Andree" userId="2eae399d-ae7d-4175-bae8-8c4593b1ba05" providerId="ADAL" clId="{62D41AB0-3109-49A8-8C0A-28993D26C531}" dt="2022-08-25T01:52:53.247" v="3741" actId="478"/>
          <ac:spMkLst>
            <pc:docMk/>
            <pc:sldMk cId="749341748" sldId="457"/>
            <ac:spMk id="6" creationId="{0435C743-FC20-FDB8-C850-ED5DEE8DA123}"/>
          </ac:spMkLst>
        </pc:spChg>
      </pc:sldChg>
      <pc:sldChg chg="addSp delSp modSp add del mod modClrScheme chgLayout">
        <pc:chgData name="Asher Andree" userId="2eae399d-ae7d-4175-bae8-8c4593b1ba05" providerId="ADAL" clId="{62D41AB0-3109-49A8-8C0A-28993D26C531}" dt="2022-08-24T23:43:48.114" v="2541" actId="2696"/>
        <pc:sldMkLst>
          <pc:docMk/>
          <pc:sldMk cId="2806869414" sldId="458"/>
        </pc:sldMkLst>
        <pc:spChg chg="add del mod ord">
          <ac:chgData name="Asher Andree" userId="2eae399d-ae7d-4175-bae8-8c4593b1ba05" providerId="ADAL" clId="{62D41AB0-3109-49A8-8C0A-28993D26C531}" dt="2022-08-24T23:42:18.312" v="2461" actId="700"/>
          <ac:spMkLst>
            <pc:docMk/>
            <pc:sldMk cId="2806869414" sldId="458"/>
            <ac:spMk id="2" creationId="{E6D65360-A704-069D-B944-6AAB249C866A}"/>
          </ac:spMkLst>
        </pc:spChg>
        <pc:spChg chg="del mod ord">
          <ac:chgData name="Asher Andree" userId="2eae399d-ae7d-4175-bae8-8c4593b1ba05" providerId="ADAL" clId="{62D41AB0-3109-49A8-8C0A-28993D26C531}" dt="2022-08-24T23:43:42.855" v="2537" actId="478"/>
          <ac:spMkLst>
            <pc:docMk/>
            <pc:sldMk cId="2806869414" sldId="458"/>
            <ac:spMk id="3" creationId="{28D96DE8-4C7E-E2F2-BD55-755EE27C8C31}"/>
          </ac:spMkLst>
        </pc:spChg>
        <pc:spChg chg="add mod ord">
          <ac:chgData name="Asher Andree" userId="2eae399d-ae7d-4175-bae8-8c4593b1ba05" providerId="ADAL" clId="{62D41AB0-3109-49A8-8C0A-28993D26C531}" dt="2022-08-24T23:43:36.938" v="2535" actId="120"/>
          <ac:spMkLst>
            <pc:docMk/>
            <pc:sldMk cId="2806869414" sldId="458"/>
            <ac:spMk id="4" creationId="{BBEC58DA-1DA7-5EA9-2872-DB0F65932C3F}"/>
          </ac:spMkLst>
        </pc:spChg>
        <pc:spChg chg="del mod ord">
          <ac:chgData name="Asher Andree" userId="2eae399d-ae7d-4175-bae8-8c4593b1ba05" providerId="ADAL" clId="{62D41AB0-3109-49A8-8C0A-28993D26C531}" dt="2022-08-24T23:42:14.253" v="2460" actId="700"/>
          <ac:spMkLst>
            <pc:docMk/>
            <pc:sldMk cId="2806869414" sldId="458"/>
            <ac:spMk id="5" creationId="{3C8D1383-BB82-29CD-256E-B0D96CBBFD84}"/>
          </ac:spMkLst>
        </pc:spChg>
      </pc:sldChg>
      <pc:sldChg chg="addSp delSp modSp add del mod ord">
        <pc:chgData name="Asher Andree" userId="2eae399d-ae7d-4175-bae8-8c4593b1ba05" providerId="ADAL" clId="{62D41AB0-3109-49A8-8C0A-28993D26C531}" dt="2022-08-25T02:13:37.526" v="4642" actId="2696"/>
        <pc:sldMkLst>
          <pc:docMk/>
          <pc:sldMk cId="3590377915" sldId="459"/>
        </pc:sldMkLst>
        <pc:spChg chg="add del mod">
          <ac:chgData name="Asher Andree" userId="2eae399d-ae7d-4175-bae8-8c4593b1ba05" providerId="ADAL" clId="{62D41AB0-3109-49A8-8C0A-28993D26C531}" dt="2022-08-25T01:11:19.376" v="2578" actId="1032"/>
          <ac:spMkLst>
            <pc:docMk/>
            <pc:sldMk cId="3590377915" sldId="459"/>
            <ac:spMk id="3" creationId="{D49D28C3-99F2-F2C8-C723-1176B0FB31E3}"/>
          </ac:spMkLst>
        </pc:spChg>
        <pc:spChg chg="del mod">
          <ac:chgData name="Asher Andree" userId="2eae399d-ae7d-4175-bae8-8c4593b1ba05" providerId="ADAL" clId="{62D41AB0-3109-49A8-8C0A-28993D26C531}" dt="2022-08-25T01:09:48.816" v="2577" actId="478"/>
          <ac:spMkLst>
            <pc:docMk/>
            <pc:sldMk cId="3590377915" sldId="459"/>
            <ac:spMk id="4" creationId="{E8118537-C1C4-4D21-EBDA-216F0F851A24}"/>
          </ac:spMkLst>
        </pc:spChg>
        <pc:spChg chg="del">
          <ac:chgData name="Asher Andree" userId="2eae399d-ae7d-4175-bae8-8c4593b1ba05" providerId="ADAL" clId="{62D41AB0-3109-49A8-8C0A-28993D26C531}" dt="2022-08-25T01:09:47.017" v="2576" actId="478"/>
          <ac:spMkLst>
            <pc:docMk/>
            <pc:sldMk cId="3590377915" sldId="459"/>
            <ac:spMk id="6" creationId="{0435C743-FC20-FDB8-C850-ED5DEE8DA123}"/>
          </ac:spMkLst>
        </pc:spChg>
        <pc:spChg chg="add mod">
          <ac:chgData name="Asher Andree" userId="2eae399d-ae7d-4175-bae8-8c4593b1ba05" providerId="ADAL" clId="{62D41AB0-3109-49A8-8C0A-28993D26C531}" dt="2022-08-25T01:20:50.212" v="2829" actId="1076"/>
          <ac:spMkLst>
            <pc:docMk/>
            <pc:sldMk cId="3590377915" sldId="459"/>
            <ac:spMk id="7" creationId="{3C7B341C-829F-B41C-A4AC-F27EB224FE6E}"/>
          </ac:spMkLst>
        </pc:spChg>
        <pc:spChg chg="add del mod">
          <ac:chgData name="Asher Andree" userId="2eae399d-ae7d-4175-bae8-8c4593b1ba05" providerId="ADAL" clId="{62D41AB0-3109-49A8-8C0A-28993D26C531}" dt="2022-08-25T01:20:18.718" v="2822" actId="478"/>
          <ac:spMkLst>
            <pc:docMk/>
            <pc:sldMk cId="3590377915" sldId="459"/>
            <ac:spMk id="10" creationId="{A3E0ABC4-0BFC-073D-D713-720C423CED41}"/>
          </ac:spMkLst>
        </pc:spChg>
        <pc:spChg chg="add del mod">
          <ac:chgData name="Asher Andree" userId="2eae399d-ae7d-4175-bae8-8c4593b1ba05" providerId="ADAL" clId="{62D41AB0-3109-49A8-8C0A-28993D26C531}" dt="2022-08-25T01:20:35.533" v="2826" actId="478"/>
          <ac:spMkLst>
            <pc:docMk/>
            <pc:sldMk cId="3590377915" sldId="459"/>
            <ac:spMk id="14" creationId="{1077F036-BED5-6200-9DB5-2C55B69672DA}"/>
          </ac:spMkLst>
        </pc:spChg>
        <pc:spChg chg="add mod">
          <ac:chgData name="Asher Andree" userId="2eae399d-ae7d-4175-bae8-8c4593b1ba05" providerId="ADAL" clId="{62D41AB0-3109-49A8-8C0A-28993D26C531}" dt="2022-08-25T01:21:37.453" v="2906" actId="5793"/>
          <ac:spMkLst>
            <pc:docMk/>
            <pc:sldMk cId="3590377915" sldId="459"/>
            <ac:spMk id="15" creationId="{30E62BA2-C297-DEE9-E956-0A7BC7EEB7BC}"/>
          </ac:spMkLst>
        </pc:spChg>
        <pc:graphicFrameChg chg="add del mod modGraphic">
          <ac:chgData name="Asher Andree" userId="2eae399d-ae7d-4175-bae8-8c4593b1ba05" providerId="ADAL" clId="{62D41AB0-3109-49A8-8C0A-28993D26C531}" dt="2022-08-25T01:16:59.163" v="2665" actId="478"/>
          <ac:graphicFrameMkLst>
            <pc:docMk/>
            <pc:sldMk cId="3590377915" sldId="459"/>
            <ac:graphicFrameMk id="8" creationId="{ED94FEA9-BCAB-DB36-0655-6B936F84C16C}"/>
          </ac:graphicFrameMkLst>
        </pc:graphicFrameChg>
        <pc:picChg chg="add mod">
          <ac:chgData name="Asher Andree" userId="2eae399d-ae7d-4175-bae8-8c4593b1ba05" providerId="ADAL" clId="{62D41AB0-3109-49A8-8C0A-28993D26C531}" dt="2022-08-25T01:20:53.939" v="2830" actId="1076"/>
          <ac:picMkLst>
            <pc:docMk/>
            <pc:sldMk cId="3590377915" sldId="459"/>
            <ac:picMk id="12" creationId="{7AE393FC-144F-4DBB-4322-263978653B91}"/>
          </ac:picMkLst>
        </pc:picChg>
      </pc:sldChg>
      <pc:sldChg chg="add del ord">
        <pc:chgData name="Asher Andree" userId="2eae399d-ae7d-4175-bae8-8c4593b1ba05" providerId="ADAL" clId="{62D41AB0-3109-49A8-8C0A-28993D26C531}" dt="2022-08-25T02:14:02.317" v="4673" actId="47"/>
        <pc:sldMkLst>
          <pc:docMk/>
          <pc:sldMk cId="2417438978" sldId="460"/>
        </pc:sldMkLst>
      </pc:sldChg>
      <pc:sldChg chg="addSp delSp modSp add mod ord">
        <pc:chgData name="Asher Andree" userId="2eae399d-ae7d-4175-bae8-8c4593b1ba05" providerId="ADAL" clId="{62D41AB0-3109-49A8-8C0A-28993D26C531}" dt="2022-08-25T04:41:16.372" v="4746"/>
        <pc:sldMkLst>
          <pc:docMk/>
          <pc:sldMk cId="770756938" sldId="461"/>
        </pc:sldMkLst>
        <pc:spChg chg="add del mod">
          <ac:chgData name="Asher Andree" userId="2eae399d-ae7d-4175-bae8-8c4593b1ba05" providerId="ADAL" clId="{62D41AB0-3109-49A8-8C0A-28993D26C531}" dt="2022-08-25T01:31:29.357" v="3203" actId="478"/>
          <ac:spMkLst>
            <pc:docMk/>
            <pc:sldMk cId="770756938" sldId="461"/>
            <ac:spMk id="2" creationId="{E994A1CE-77BA-6628-F898-59173FEB7891}"/>
          </ac:spMkLst>
        </pc:spChg>
        <pc:spChg chg="add del mod">
          <ac:chgData name="Asher Andree" userId="2eae399d-ae7d-4175-bae8-8c4593b1ba05" providerId="ADAL" clId="{62D41AB0-3109-49A8-8C0A-28993D26C531}" dt="2022-08-25T01:31:30.686" v="3204" actId="478"/>
          <ac:spMkLst>
            <pc:docMk/>
            <pc:sldMk cId="770756938" sldId="461"/>
            <ac:spMk id="3" creationId="{67B7EE82-F3FA-6524-E730-F505FF22F66C}"/>
          </ac:spMkLst>
        </pc:spChg>
        <pc:spChg chg="add del mod">
          <ac:chgData name="Asher Andree" userId="2eae399d-ae7d-4175-bae8-8c4593b1ba05" providerId="ADAL" clId="{62D41AB0-3109-49A8-8C0A-28993D26C531}" dt="2022-08-25T01:31:28.005" v="3202" actId="478"/>
          <ac:spMkLst>
            <pc:docMk/>
            <pc:sldMk cId="770756938" sldId="461"/>
            <ac:spMk id="4" creationId="{9590835E-A273-3137-491E-2746B7E2E6D1}"/>
          </ac:spMkLst>
        </pc:spChg>
        <pc:spChg chg="add mod">
          <ac:chgData name="Asher Andree" userId="2eae399d-ae7d-4175-bae8-8c4593b1ba05" providerId="ADAL" clId="{62D41AB0-3109-49A8-8C0A-28993D26C531}" dt="2022-08-25T01:31:23.562" v="3200" actId="6549"/>
          <ac:spMkLst>
            <pc:docMk/>
            <pc:sldMk cId="770756938" sldId="461"/>
            <ac:spMk id="5" creationId="{83E85F76-D679-0289-1EC5-53E9283EF17B}"/>
          </ac:spMkLst>
        </pc:spChg>
        <pc:spChg chg="add del mod">
          <ac:chgData name="Asher Andree" userId="2eae399d-ae7d-4175-bae8-8c4593b1ba05" providerId="ADAL" clId="{62D41AB0-3109-49A8-8C0A-28993D26C531}" dt="2022-08-25T01:31:26.088" v="3201" actId="478"/>
          <ac:spMkLst>
            <pc:docMk/>
            <pc:sldMk cId="770756938" sldId="461"/>
            <ac:spMk id="6" creationId="{02C7348E-F5C0-878D-A019-4ADE6E4D9A02}"/>
          </ac:spMkLst>
        </pc:spChg>
        <pc:spChg chg="mod">
          <ac:chgData name="Asher Andree" userId="2eae399d-ae7d-4175-bae8-8c4593b1ba05" providerId="ADAL" clId="{62D41AB0-3109-49A8-8C0A-28993D26C531}" dt="2022-08-25T01:29:57.255" v="3186" actId="27636"/>
          <ac:spMkLst>
            <pc:docMk/>
            <pc:sldMk cId="770756938" sldId="461"/>
            <ac:spMk id="7" creationId="{3C7B341C-829F-B41C-A4AC-F27EB224FE6E}"/>
          </ac:spMkLst>
        </pc:spChg>
        <pc:spChg chg="del mod">
          <ac:chgData name="Asher Andree" userId="2eae399d-ae7d-4175-bae8-8c4593b1ba05" providerId="ADAL" clId="{62D41AB0-3109-49A8-8C0A-28993D26C531}" dt="2022-08-25T01:31:21.747" v="3198" actId="478"/>
          <ac:spMkLst>
            <pc:docMk/>
            <pc:sldMk cId="770756938" sldId="461"/>
            <ac:spMk id="10" creationId="{A3E0ABC4-0BFC-073D-D713-720C423CED41}"/>
          </ac:spMkLst>
        </pc:spChg>
        <pc:spChg chg="add del mod">
          <ac:chgData name="Asher Andree" userId="2eae399d-ae7d-4175-bae8-8c4593b1ba05" providerId="ADAL" clId="{62D41AB0-3109-49A8-8C0A-28993D26C531}" dt="2022-08-25T01:31:23.011" v="3199" actId="478"/>
          <ac:spMkLst>
            <pc:docMk/>
            <pc:sldMk cId="770756938" sldId="461"/>
            <ac:spMk id="11" creationId="{32FA6463-4D0D-241C-0A24-AC1B4E281830}"/>
          </ac:spMkLst>
        </pc:spChg>
        <pc:graphicFrameChg chg="add del modGraphic">
          <ac:chgData name="Asher Andree" userId="2eae399d-ae7d-4175-bae8-8c4593b1ba05" providerId="ADAL" clId="{62D41AB0-3109-49A8-8C0A-28993D26C531}" dt="2022-08-25T01:31:19.751" v="3197" actId="1032"/>
          <ac:graphicFrameMkLst>
            <pc:docMk/>
            <pc:sldMk cId="770756938" sldId="461"/>
            <ac:graphicFrameMk id="8" creationId="{C56D9F2D-6BA5-399F-249B-54442005C4D2}"/>
          </ac:graphicFrameMkLst>
        </pc:graphicFrameChg>
        <pc:graphicFrameChg chg="add mod modGraphic">
          <ac:chgData name="Asher Andree" userId="2eae399d-ae7d-4175-bae8-8c4593b1ba05" providerId="ADAL" clId="{62D41AB0-3109-49A8-8C0A-28993D26C531}" dt="2022-08-25T04:41:16.372" v="4746"/>
          <ac:graphicFrameMkLst>
            <pc:docMk/>
            <pc:sldMk cId="770756938" sldId="461"/>
            <ac:graphicFrameMk id="12" creationId="{420EF0CE-6794-C393-062E-E6B41B575971}"/>
          </ac:graphicFrameMkLst>
        </pc:graphicFrameChg>
      </pc:sldChg>
      <pc:sldChg chg="add del">
        <pc:chgData name="Asher Andree" userId="2eae399d-ae7d-4175-bae8-8c4593b1ba05" providerId="ADAL" clId="{62D41AB0-3109-49A8-8C0A-28993D26C531}" dt="2022-08-25T01:17:16.303" v="2671" actId="2696"/>
        <pc:sldMkLst>
          <pc:docMk/>
          <pc:sldMk cId="3875855527" sldId="461"/>
        </pc:sldMkLst>
      </pc:sldChg>
      <pc:sldChg chg="addSp delSp modSp add del mod ord">
        <pc:chgData name="Asher Andree" userId="2eae399d-ae7d-4175-bae8-8c4593b1ba05" providerId="ADAL" clId="{62D41AB0-3109-49A8-8C0A-28993D26C531}" dt="2022-08-25T01:35:18.717" v="3382" actId="2696"/>
        <pc:sldMkLst>
          <pc:docMk/>
          <pc:sldMk cId="3484507954" sldId="462"/>
        </pc:sldMkLst>
        <pc:spChg chg="add del mod">
          <ac:chgData name="Asher Andree" userId="2eae399d-ae7d-4175-bae8-8c4593b1ba05" providerId="ADAL" clId="{62D41AB0-3109-49A8-8C0A-28993D26C531}" dt="2022-08-25T01:33:43.854" v="3357" actId="478"/>
          <ac:spMkLst>
            <pc:docMk/>
            <pc:sldMk cId="3484507954" sldId="462"/>
            <ac:spMk id="3" creationId="{566ECDD0-74C2-DFF5-09C7-1D9050A62A01}"/>
          </ac:spMkLst>
        </pc:spChg>
        <pc:spChg chg="del">
          <ac:chgData name="Asher Andree" userId="2eae399d-ae7d-4175-bae8-8c4593b1ba05" providerId="ADAL" clId="{62D41AB0-3109-49A8-8C0A-28993D26C531}" dt="2022-08-25T01:33:42.590" v="3356" actId="478"/>
          <ac:spMkLst>
            <pc:docMk/>
            <pc:sldMk cId="3484507954" sldId="462"/>
            <ac:spMk id="10" creationId="{A3E0ABC4-0BFC-073D-D713-720C423CED41}"/>
          </ac:spMkLst>
        </pc:spChg>
      </pc:sldChg>
      <pc:sldChg chg="addSp delSp modSp add del mod ord">
        <pc:chgData name="Asher Andree" userId="2eae399d-ae7d-4175-bae8-8c4593b1ba05" providerId="ADAL" clId="{62D41AB0-3109-49A8-8C0A-28993D26C531}" dt="2022-08-25T02:13:37.526" v="4642" actId="2696"/>
        <pc:sldMkLst>
          <pc:docMk/>
          <pc:sldMk cId="572699845" sldId="463"/>
        </pc:sldMkLst>
        <pc:spChg chg="add del mod">
          <ac:chgData name="Asher Andree" userId="2eae399d-ae7d-4175-bae8-8c4593b1ba05" providerId="ADAL" clId="{62D41AB0-3109-49A8-8C0A-28993D26C531}" dt="2022-08-25T01:22:40.989" v="2952" actId="478"/>
          <ac:spMkLst>
            <pc:docMk/>
            <pc:sldMk cId="572699845" sldId="463"/>
            <ac:spMk id="3" creationId="{A53D8CEA-8A14-FB3E-714D-49F91DE856C2}"/>
          </ac:spMkLst>
        </pc:spChg>
        <pc:spChg chg="mod">
          <ac:chgData name="Asher Andree" userId="2eae399d-ae7d-4175-bae8-8c4593b1ba05" providerId="ADAL" clId="{62D41AB0-3109-49A8-8C0A-28993D26C531}" dt="2022-08-25T01:23:06.514" v="2983" actId="1076"/>
          <ac:spMkLst>
            <pc:docMk/>
            <pc:sldMk cId="572699845" sldId="463"/>
            <ac:spMk id="7" creationId="{3C7B341C-829F-B41C-A4AC-F27EB224FE6E}"/>
          </ac:spMkLst>
        </pc:spChg>
        <pc:spChg chg="del mod">
          <ac:chgData name="Asher Andree" userId="2eae399d-ae7d-4175-bae8-8c4593b1ba05" providerId="ADAL" clId="{62D41AB0-3109-49A8-8C0A-28993D26C531}" dt="2022-08-25T01:22:39.648" v="2951" actId="478"/>
          <ac:spMkLst>
            <pc:docMk/>
            <pc:sldMk cId="572699845" sldId="463"/>
            <ac:spMk id="10" creationId="{A3E0ABC4-0BFC-073D-D713-720C423CED41}"/>
          </ac:spMkLst>
        </pc:spChg>
      </pc:sldChg>
      <pc:sldChg chg="modSp add mod">
        <pc:chgData name="Asher Andree" userId="2eae399d-ae7d-4175-bae8-8c4593b1ba05" providerId="ADAL" clId="{62D41AB0-3109-49A8-8C0A-28993D26C531}" dt="2022-08-25T04:40:37.463" v="4726" actId="20577"/>
        <pc:sldMkLst>
          <pc:docMk/>
          <pc:sldMk cId="185257466" sldId="464"/>
        </pc:sldMkLst>
        <pc:graphicFrameChg chg="mod">
          <ac:chgData name="Asher Andree" userId="2eae399d-ae7d-4175-bae8-8c4593b1ba05" providerId="ADAL" clId="{62D41AB0-3109-49A8-8C0A-28993D26C531}" dt="2022-08-25T04:40:37.463" v="4726" actId="20577"/>
          <ac:graphicFrameMkLst>
            <pc:docMk/>
            <pc:sldMk cId="185257466" sldId="464"/>
            <ac:graphicFrameMk id="12" creationId="{420EF0CE-6794-C393-062E-E6B41B575971}"/>
          </ac:graphicFrameMkLst>
        </pc:graphicFrameChg>
      </pc:sldChg>
      <pc:sldChg chg="modSp add mod">
        <pc:chgData name="Asher Andree" userId="2eae399d-ae7d-4175-bae8-8c4593b1ba05" providerId="ADAL" clId="{62D41AB0-3109-49A8-8C0A-28993D26C531}" dt="2022-08-25T04:41:08.067" v="4745" actId="255"/>
        <pc:sldMkLst>
          <pc:docMk/>
          <pc:sldMk cId="3022086984" sldId="465"/>
        </pc:sldMkLst>
        <pc:graphicFrameChg chg="mod">
          <ac:chgData name="Asher Andree" userId="2eae399d-ae7d-4175-bae8-8c4593b1ba05" providerId="ADAL" clId="{62D41AB0-3109-49A8-8C0A-28993D26C531}" dt="2022-08-25T04:41:08.067" v="4745" actId="255"/>
          <ac:graphicFrameMkLst>
            <pc:docMk/>
            <pc:sldMk cId="3022086984" sldId="465"/>
            <ac:graphicFrameMk id="12" creationId="{420EF0CE-6794-C393-062E-E6B41B575971}"/>
          </ac:graphicFrameMkLst>
        </pc:graphicFrameChg>
      </pc:sldChg>
      <pc:sldChg chg="addSp delSp modSp add del mod setBg addAnim delAnim setClrOvrMap">
        <pc:chgData name="Asher Andree" userId="2eae399d-ae7d-4175-bae8-8c4593b1ba05" providerId="ADAL" clId="{62D41AB0-3109-49A8-8C0A-28993D26C531}" dt="2022-08-25T02:13:37.526" v="4642" actId="2696"/>
        <pc:sldMkLst>
          <pc:docMk/>
          <pc:sldMk cId="973811933" sldId="466"/>
        </pc:sldMkLst>
        <pc:spChg chg="add del mod">
          <ac:chgData name="Asher Andree" userId="2eae399d-ae7d-4175-bae8-8c4593b1ba05" providerId="ADAL" clId="{62D41AB0-3109-49A8-8C0A-28993D26C531}" dt="2022-08-25T01:48:11.786" v="3692" actId="478"/>
          <ac:spMkLst>
            <pc:docMk/>
            <pc:sldMk cId="973811933" sldId="466"/>
            <ac:spMk id="4" creationId="{8E2B7434-96A1-7A5D-0150-60779A887ADA}"/>
          </ac:spMkLst>
        </pc:spChg>
        <pc:spChg chg="mod ord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7" creationId="{3C7B341C-829F-B41C-A4AC-F27EB224FE6E}"/>
          </ac:spMkLst>
        </pc:spChg>
        <pc:spChg chg="del">
          <ac:chgData name="Asher Andree" userId="2eae399d-ae7d-4175-bae8-8c4593b1ba05" providerId="ADAL" clId="{62D41AB0-3109-49A8-8C0A-28993D26C531}" dt="2022-08-25T01:35:40.104" v="3385" actId="478"/>
          <ac:spMkLst>
            <pc:docMk/>
            <pc:sldMk cId="973811933" sldId="466"/>
            <ac:spMk id="15" creationId="{30E62BA2-C297-DEE9-E956-0A7BC7EEB7BC}"/>
          </ac:spMkLst>
        </pc:spChg>
        <pc:spChg chg="add del">
          <ac:chgData name="Asher Andree" userId="2eae399d-ae7d-4175-bae8-8c4593b1ba05" providerId="ADAL" clId="{62D41AB0-3109-49A8-8C0A-28993D26C531}" dt="2022-08-25T01:48:19.242" v="3695" actId="26606"/>
          <ac:spMkLst>
            <pc:docMk/>
            <pc:sldMk cId="973811933" sldId="466"/>
            <ac:spMk id="1031" creationId="{4F74D28C-3268-4E35-8EE1-D92CB4A85A7D}"/>
          </ac:spMkLst>
        </pc:spChg>
        <pc:spChg chg="add del">
          <ac:chgData name="Asher Andree" userId="2eae399d-ae7d-4175-bae8-8c4593b1ba05" providerId="ADAL" clId="{62D41AB0-3109-49A8-8C0A-28993D26C531}" dt="2022-08-25T01:48:19.237" v="3694" actId="26606"/>
          <ac:spMkLst>
            <pc:docMk/>
            <pc:sldMk cId="973811933" sldId="466"/>
            <ac:spMk id="1036" creationId="{C0B27210-D0CA-4654-B3E3-9ABB4F178EA1}"/>
          </ac:spMkLst>
        </pc:spChg>
        <pc:spChg chg="add del">
          <ac:chgData name="Asher Andree" userId="2eae399d-ae7d-4175-bae8-8c4593b1ba05" providerId="ADAL" clId="{62D41AB0-3109-49A8-8C0A-28993D26C531}" dt="2022-08-25T01:48:19.237" v="3694" actId="26606"/>
          <ac:spMkLst>
            <pc:docMk/>
            <pc:sldMk cId="973811933" sldId="466"/>
            <ac:spMk id="1038" creationId="{1DB7C82F-AB7E-4F0C-B829-FA1B9C415180}"/>
          </ac:spMkLst>
        </pc:spChg>
        <pc:spChg chg="add del">
          <ac:chgData name="Asher Andree" userId="2eae399d-ae7d-4175-bae8-8c4593b1ba05" providerId="ADAL" clId="{62D41AB0-3109-49A8-8C0A-28993D26C531}" dt="2022-08-25T01:48:19.237" v="3694" actId="26606"/>
          <ac:spMkLst>
            <pc:docMk/>
            <pc:sldMk cId="973811933" sldId="466"/>
            <ac:spMk id="1040" creationId="{70B66945-4967-4040-926D-DCA44313CDAB}"/>
          </ac:spMkLst>
        </pc:spChg>
        <pc:spChg chg="add del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1042" creationId="{5B32A67F-3598-4A13-8552-DA884FFCCE57}"/>
          </ac:spMkLst>
        </pc:spChg>
        <pc:spChg chg="add del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1043" creationId="{BCC55ACC-A2F6-403C-A3A4-D59B3734D45F}"/>
          </ac:spMkLst>
        </pc:spChg>
        <pc:spChg chg="add del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1044" creationId="{598EBA13-C937-430B-9523-439FE21096E6}"/>
          </ac:spMkLst>
        </pc:spChg>
        <pc:spChg chg="add del">
          <ac:chgData name="Asher Andree" userId="2eae399d-ae7d-4175-bae8-8c4593b1ba05" providerId="ADAL" clId="{62D41AB0-3109-49A8-8C0A-28993D26C531}" dt="2022-08-25T01:50:07.763" v="3705" actId="26606"/>
          <ac:spMkLst>
            <pc:docMk/>
            <pc:sldMk cId="973811933" sldId="466"/>
            <ac:spMk id="1049" creationId="{0671A8AE-40A1-4631-A6B8-581AFF065482}"/>
          </ac:spMkLst>
        </pc:spChg>
        <pc:spChg chg="add del">
          <ac:chgData name="Asher Andree" userId="2eae399d-ae7d-4175-bae8-8c4593b1ba05" providerId="ADAL" clId="{62D41AB0-3109-49A8-8C0A-28993D26C531}" dt="2022-08-25T01:50:07.763" v="3705" actId="26606"/>
          <ac:spMkLst>
            <pc:docMk/>
            <pc:sldMk cId="973811933" sldId="466"/>
            <ac:spMk id="1051" creationId="{AB58EF07-17C2-48CF-ABB0-EEF1F17CB8F0}"/>
          </ac:spMkLst>
        </pc:spChg>
        <pc:spChg chg="add del">
          <ac:chgData name="Asher Andree" userId="2eae399d-ae7d-4175-bae8-8c4593b1ba05" providerId="ADAL" clId="{62D41AB0-3109-49A8-8C0A-28993D26C531}" dt="2022-08-25T01:50:07.763" v="3705" actId="26606"/>
          <ac:spMkLst>
            <pc:docMk/>
            <pc:sldMk cId="973811933" sldId="466"/>
            <ac:spMk id="1053" creationId="{AF2F604E-43BE-4DC3-B983-E071523364F8}"/>
          </ac:spMkLst>
        </pc:spChg>
        <pc:spChg chg="add del">
          <ac:chgData name="Asher Andree" userId="2eae399d-ae7d-4175-bae8-8c4593b1ba05" providerId="ADAL" clId="{62D41AB0-3109-49A8-8C0A-28993D26C531}" dt="2022-08-25T01:50:07.763" v="3705" actId="26606"/>
          <ac:spMkLst>
            <pc:docMk/>
            <pc:sldMk cId="973811933" sldId="466"/>
            <ac:spMk id="1055" creationId="{08C9B587-E65E-4B52-B37C-ABEBB6E87928}"/>
          </ac:spMkLst>
        </pc:spChg>
        <pc:spChg chg="add del">
          <ac:chgData name="Asher Andree" userId="2eae399d-ae7d-4175-bae8-8c4593b1ba05" providerId="ADAL" clId="{62D41AB0-3109-49A8-8C0A-28993D26C531}" dt="2022-08-25T01:50:17.148" v="3708" actId="26606"/>
          <ac:spMkLst>
            <pc:docMk/>
            <pc:sldMk cId="973811933" sldId="466"/>
            <ac:spMk id="1057" creationId="{E49CC64F-7275-4E33-961B-0C5CDC439875}"/>
          </ac:spMkLst>
        </pc:spChg>
        <pc:spChg chg="add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1059" creationId="{5A59F003-E00A-43F9-91DC-CC54E3B87466}"/>
          </ac:spMkLst>
        </pc:spChg>
        <pc:spChg chg="add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1060" creationId="{D74A4382-E3AD-430A-9A1F-DFA3E0E77A7D}"/>
          </ac:spMkLst>
        </pc:spChg>
        <pc:spChg chg="add">
          <ac:chgData name="Asher Andree" userId="2eae399d-ae7d-4175-bae8-8c4593b1ba05" providerId="ADAL" clId="{62D41AB0-3109-49A8-8C0A-28993D26C531}" dt="2022-08-25T01:50:17.152" v="3709" actId="26606"/>
          <ac:spMkLst>
            <pc:docMk/>
            <pc:sldMk cId="973811933" sldId="466"/>
            <ac:spMk id="1061" creationId="{79F40191-0F44-4FD1-82CC-ACB507C14BE6}"/>
          </ac:spMkLst>
        </pc:spChg>
        <pc:graphicFrameChg chg="add del mod modGraphic">
          <ac:chgData name="Asher Andree" userId="2eae399d-ae7d-4175-bae8-8c4593b1ba05" providerId="ADAL" clId="{62D41AB0-3109-49A8-8C0A-28993D26C531}" dt="2022-08-25T01:38:04.112" v="3528" actId="478"/>
          <ac:graphicFrameMkLst>
            <pc:docMk/>
            <pc:sldMk cId="973811933" sldId="466"/>
            <ac:graphicFrameMk id="2" creationId="{0C8C5D1B-5275-81F2-DEF5-E96543AC085D}"/>
          </ac:graphicFrameMkLst>
        </pc:graphicFrameChg>
        <pc:graphicFrameChg chg="add del mod modGraphic">
          <ac:chgData name="Asher Andree" userId="2eae399d-ae7d-4175-bae8-8c4593b1ba05" providerId="ADAL" clId="{62D41AB0-3109-49A8-8C0A-28993D26C531}" dt="2022-08-25T01:39:43.567" v="3554" actId="478"/>
          <ac:graphicFrameMkLst>
            <pc:docMk/>
            <pc:sldMk cId="973811933" sldId="466"/>
            <ac:graphicFrameMk id="3" creationId="{E045F175-24DD-92BA-457D-54BDC73908EA}"/>
          </ac:graphicFrameMkLst>
        </pc:graphicFrameChg>
        <pc:picChg chg="del">
          <ac:chgData name="Asher Andree" userId="2eae399d-ae7d-4175-bae8-8c4593b1ba05" providerId="ADAL" clId="{62D41AB0-3109-49A8-8C0A-28993D26C531}" dt="2022-08-25T01:35:38.765" v="3384" actId="478"/>
          <ac:picMkLst>
            <pc:docMk/>
            <pc:sldMk cId="973811933" sldId="466"/>
            <ac:picMk id="12" creationId="{7AE393FC-144F-4DBB-4322-263978653B91}"/>
          </ac:picMkLst>
        </pc:picChg>
        <pc:picChg chg="add del mod">
          <ac:chgData name="Asher Andree" userId="2eae399d-ae7d-4175-bae8-8c4593b1ba05" providerId="ADAL" clId="{62D41AB0-3109-49A8-8C0A-28993D26C531}" dt="2022-08-25T01:50:03.814" v="3701" actId="478"/>
          <ac:picMkLst>
            <pc:docMk/>
            <pc:sldMk cId="973811933" sldId="466"/>
            <ac:picMk id="1026" creationId="{C857E59A-B655-BDB5-3BAF-8912548ED640}"/>
          </ac:picMkLst>
        </pc:picChg>
        <pc:picChg chg="add mod">
          <ac:chgData name="Asher Andree" userId="2eae399d-ae7d-4175-bae8-8c4593b1ba05" providerId="ADAL" clId="{62D41AB0-3109-49A8-8C0A-28993D26C531}" dt="2022-08-25T01:50:17.152" v="3709" actId="26606"/>
          <ac:picMkLst>
            <pc:docMk/>
            <pc:sldMk cId="973811933" sldId="466"/>
            <ac:picMk id="1028" creationId="{6D0ACE5F-8333-CCF2-DBDA-B5DE87305C69}"/>
          </ac:picMkLst>
        </pc:picChg>
      </pc:sldChg>
      <pc:sldChg chg="add del">
        <pc:chgData name="Asher Andree" userId="2eae399d-ae7d-4175-bae8-8c4593b1ba05" providerId="ADAL" clId="{62D41AB0-3109-49A8-8C0A-28993D26C531}" dt="2022-08-25T01:40:00.821" v="3576" actId="2696"/>
        <pc:sldMkLst>
          <pc:docMk/>
          <pc:sldMk cId="193243954" sldId="467"/>
        </pc:sldMkLst>
      </pc:sldChg>
      <pc:sldChg chg="modSp add del mod">
        <pc:chgData name="Asher Andree" userId="2eae399d-ae7d-4175-bae8-8c4593b1ba05" providerId="ADAL" clId="{62D41AB0-3109-49A8-8C0A-28993D26C531}" dt="2022-08-25T01:48:05.761" v="3690" actId="2696"/>
        <pc:sldMkLst>
          <pc:docMk/>
          <pc:sldMk cId="3679159638" sldId="467"/>
        </pc:sldMkLst>
        <pc:spChg chg="mod">
          <ac:chgData name="Asher Andree" userId="2eae399d-ae7d-4175-bae8-8c4593b1ba05" providerId="ADAL" clId="{62D41AB0-3109-49A8-8C0A-28993D26C531}" dt="2022-08-25T01:40:14.387" v="3582" actId="20577"/>
          <ac:spMkLst>
            <pc:docMk/>
            <pc:sldMk cId="3679159638" sldId="467"/>
            <ac:spMk id="7" creationId="{3C7B341C-829F-B41C-A4AC-F27EB224FE6E}"/>
          </ac:spMkLst>
        </pc:spChg>
      </pc:sldChg>
      <pc:sldChg chg="addSp delSp modSp add del mod setBg setClrOvrMap">
        <pc:chgData name="Asher Andree" userId="2eae399d-ae7d-4175-bae8-8c4593b1ba05" providerId="ADAL" clId="{62D41AB0-3109-49A8-8C0A-28993D26C531}" dt="2022-08-25T02:13:37.526" v="4642" actId="2696"/>
        <pc:sldMkLst>
          <pc:docMk/>
          <pc:sldMk cId="2946744329" sldId="468"/>
        </pc:sldMkLst>
        <pc:spChg chg="mod ord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7" creationId="{3C7B341C-829F-B41C-A4AC-F27EB224FE6E}"/>
          </ac:spMkLst>
        </pc:spChg>
        <pc:spChg chg="add del">
          <ac:chgData name="Asher Andree" userId="2eae399d-ae7d-4175-bae8-8c4593b1ba05" providerId="ADAL" clId="{62D41AB0-3109-49A8-8C0A-28993D26C531}" dt="2022-08-25T01:49:45.316" v="3700" actId="26606"/>
          <ac:spMkLst>
            <pc:docMk/>
            <pc:sldMk cId="2946744329" sldId="468"/>
            <ac:spMk id="2055" creationId="{C0B27210-D0CA-4654-B3E3-9ABB4F178EA1}"/>
          </ac:spMkLst>
        </pc:spChg>
        <pc:spChg chg="add del">
          <ac:chgData name="Asher Andree" userId="2eae399d-ae7d-4175-bae8-8c4593b1ba05" providerId="ADAL" clId="{62D41AB0-3109-49A8-8C0A-28993D26C531}" dt="2022-08-25T01:49:45.316" v="3700" actId="26606"/>
          <ac:spMkLst>
            <pc:docMk/>
            <pc:sldMk cId="2946744329" sldId="468"/>
            <ac:spMk id="2057" creationId="{1DB7C82F-AB7E-4F0C-B829-FA1B9C415180}"/>
          </ac:spMkLst>
        </pc:spChg>
        <pc:spChg chg="add del">
          <ac:chgData name="Asher Andree" userId="2eae399d-ae7d-4175-bae8-8c4593b1ba05" providerId="ADAL" clId="{62D41AB0-3109-49A8-8C0A-28993D26C531}" dt="2022-08-25T01:49:45.316" v="3700" actId="26606"/>
          <ac:spMkLst>
            <pc:docMk/>
            <pc:sldMk cId="2946744329" sldId="468"/>
            <ac:spMk id="2059" creationId="{70B66945-4967-4040-926D-DCA44313CDAB}"/>
          </ac:spMkLst>
        </pc:spChg>
        <pc:spChg chg="add del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64" creationId="{482BD70C-C4A0-46C4-9518-A731098B419A}"/>
          </ac:spMkLst>
        </pc:spChg>
        <pc:spChg chg="add del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66" creationId="{39B74A45-BDDD-4892-B8C0-B290C0944FCB}"/>
          </ac:spMkLst>
        </pc:spChg>
        <pc:spChg chg="add del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68" creationId="{C516C73E-9465-4C9E-9B86-9E58FB326B6B}"/>
          </ac:spMkLst>
        </pc:spChg>
        <pc:spChg chg="add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73" creationId="{0671A8AE-40A1-4631-A6B8-581AFF065482}"/>
          </ac:spMkLst>
        </pc:spChg>
        <pc:spChg chg="add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75" creationId="{AB58EF07-17C2-48CF-ABB0-EEF1F17CB8F0}"/>
          </ac:spMkLst>
        </pc:spChg>
        <pc:spChg chg="add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77" creationId="{AF2F604E-43BE-4DC3-B983-E071523364F8}"/>
          </ac:spMkLst>
        </pc:spChg>
        <pc:spChg chg="add">
          <ac:chgData name="Asher Andree" userId="2eae399d-ae7d-4175-bae8-8c4593b1ba05" providerId="ADAL" clId="{62D41AB0-3109-49A8-8C0A-28993D26C531}" dt="2022-08-25T01:50:22.084" v="3710" actId="26606"/>
          <ac:spMkLst>
            <pc:docMk/>
            <pc:sldMk cId="2946744329" sldId="468"/>
            <ac:spMk id="2079" creationId="{08C9B587-E65E-4B52-B37C-ABEBB6E87928}"/>
          </ac:spMkLst>
        </pc:spChg>
        <pc:picChg chg="add del mod">
          <ac:chgData name="Asher Andree" userId="2eae399d-ae7d-4175-bae8-8c4593b1ba05" providerId="ADAL" clId="{62D41AB0-3109-49A8-8C0A-28993D26C531}" dt="2022-08-25T01:49:42.353" v="3697" actId="478"/>
          <ac:picMkLst>
            <pc:docMk/>
            <pc:sldMk cId="2946744329" sldId="468"/>
            <ac:picMk id="2050" creationId="{EFA67795-E482-FF72-7FE6-3856B1B7C362}"/>
          </ac:picMkLst>
        </pc:picChg>
        <pc:picChg chg="add mod">
          <ac:chgData name="Asher Andree" userId="2eae399d-ae7d-4175-bae8-8c4593b1ba05" providerId="ADAL" clId="{62D41AB0-3109-49A8-8C0A-28993D26C531}" dt="2022-08-25T01:50:22.084" v="3710" actId="26606"/>
          <ac:picMkLst>
            <pc:docMk/>
            <pc:sldMk cId="2946744329" sldId="468"/>
            <ac:picMk id="2052" creationId="{AFD31FBB-5459-0396-216B-DDE842407F58}"/>
          </ac:picMkLst>
        </pc:picChg>
      </pc:sldChg>
      <pc:sldChg chg="addSp delSp modSp add del mod setBg addAnim delAnim setClrOvrMap">
        <pc:chgData name="Asher Andree" userId="2eae399d-ae7d-4175-bae8-8c4593b1ba05" providerId="ADAL" clId="{62D41AB0-3109-49A8-8C0A-28993D26C531}" dt="2022-08-25T02:13:37.526" v="4642" actId="2696"/>
        <pc:sldMkLst>
          <pc:docMk/>
          <pc:sldMk cId="3236201668" sldId="469"/>
        </pc:sldMkLst>
        <pc:spChg chg="mod ord">
          <ac:chgData name="Asher Andree" userId="2eae399d-ae7d-4175-bae8-8c4593b1ba05" providerId="ADAL" clId="{62D41AB0-3109-49A8-8C0A-28993D26C531}" dt="2022-08-25T01:51:00.995" v="3716" actId="26606"/>
          <ac:spMkLst>
            <pc:docMk/>
            <pc:sldMk cId="3236201668" sldId="469"/>
            <ac:spMk id="7" creationId="{3C7B341C-829F-B41C-A4AC-F27EB224FE6E}"/>
          </ac:spMkLst>
        </pc:spChg>
        <pc:spChg chg="add del">
          <ac:chgData name="Asher Andree" userId="2eae399d-ae7d-4175-bae8-8c4593b1ba05" providerId="ADAL" clId="{62D41AB0-3109-49A8-8C0A-28993D26C531}" dt="2022-08-25T01:51:00.995" v="3716" actId="26606"/>
          <ac:spMkLst>
            <pc:docMk/>
            <pc:sldMk cId="3236201668" sldId="469"/>
            <ac:spMk id="3079" creationId="{BCC55ACC-A2F6-403C-A3A4-D59B3734D45F}"/>
          </ac:spMkLst>
        </pc:spChg>
        <pc:spChg chg="add del">
          <ac:chgData name="Asher Andree" userId="2eae399d-ae7d-4175-bae8-8c4593b1ba05" providerId="ADAL" clId="{62D41AB0-3109-49A8-8C0A-28993D26C531}" dt="2022-08-25T01:51:00.990" v="3715" actId="26606"/>
          <ac:spMkLst>
            <pc:docMk/>
            <pc:sldMk cId="3236201668" sldId="469"/>
            <ac:spMk id="3084" creationId="{E49CC64F-7275-4E33-961B-0C5CDC439875}"/>
          </ac:spMkLst>
        </pc:spChg>
        <pc:spChg chg="add">
          <ac:chgData name="Asher Andree" userId="2eae399d-ae7d-4175-bae8-8c4593b1ba05" providerId="ADAL" clId="{62D41AB0-3109-49A8-8C0A-28993D26C531}" dt="2022-08-25T01:51:00.995" v="3716" actId="26606"/>
          <ac:spMkLst>
            <pc:docMk/>
            <pc:sldMk cId="3236201668" sldId="469"/>
            <ac:spMk id="3086" creationId="{AB58EF07-17C2-48CF-ABB0-EEF1F17CB8F0}"/>
          </ac:spMkLst>
        </pc:spChg>
        <pc:spChg chg="add">
          <ac:chgData name="Asher Andree" userId="2eae399d-ae7d-4175-bae8-8c4593b1ba05" providerId="ADAL" clId="{62D41AB0-3109-49A8-8C0A-28993D26C531}" dt="2022-08-25T01:51:00.995" v="3716" actId="26606"/>
          <ac:spMkLst>
            <pc:docMk/>
            <pc:sldMk cId="3236201668" sldId="469"/>
            <ac:spMk id="3087" creationId="{0671A8AE-40A1-4631-A6B8-581AFF065482}"/>
          </ac:spMkLst>
        </pc:spChg>
        <pc:spChg chg="add">
          <ac:chgData name="Asher Andree" userId="2eae399d-ae7d-4175-bae8-8c4593b1ba05" providerId="ADAL" clId="{62D41AB0-3109-49A8-8C0A-28993D26C531}" dt="2022-08-25T01:51:00.995" v="3716" actId="26606"/>
          <ac:spMkLst>
            <pc:docMk/>
            <pc:sldMk cId="3236201668" sldId="469"/>
            <ac:spMk id="3088" creationId="{AF2F604E-43BE-4DC3-B983-E071523364F8}"/>
          </ac:spMkLst>
        </pc:spChg>
        <pc:spChg chg="add">
          <ac:chgData name="Asher Andree" userId="2eae399d-ae7d-4175-bae8-8c4593b1ba05" providerId="ADAL" clId="{62D41AB0-3109-49A8-8C0A-28993D26C531}" dt="2022-08-25T01:51:00.995" v="3716" actId="26606"/>
          <ac:spMkLst>
            <pc:docMk/>
            <pc:sldMk cId="3236201668" sldId="469"/>
            <ac:spMk id="3090" creationId="{08C9B587-E65E-4B52-B37C-ABEBB6E87928}"/>
          </ac:spMkLst>
        </pc:spChg>
        <pc:picChg chg="add del mod">
          <ac:chgData name="Asher Andree" userId="2eae399d-ae7d-4175-bae8-8c4593b1ba05" providerId="ADAL" clId="{62D41AB0-3109-49A8-8C0A-28993D26C531}" dt="2022-08-25T01:50:52.601" v="3711" actId="478"/>
          <ac:picMkLst>
            <pc:docMk/>
            <pc:sldMk cId="3236201668" sldId="469"/>
            <ac:picMk id="3074" creationId="{6CD9A636-13A6-65D5-5939-925B8072137A}"/>
          </ac:picMkLst>
        </pc:picChg>
        <pc:picChg chg="add mod">
          <ac:chgData name="Asher Andree" userId="2eae399d-ae7d-4175-bae8-8c4593b1ba05" providerId="ADAL" clId="{62D41AB0-3109-49A8-8C0A-28993D26C531}" dt="2022-08-25T01:51:00.995" v="3716" actId="26606"/>
          <ac:picMkLst>
            <pc:docMk/>
            <pc:sldMk cId="3236201668" sldId="469"/>
            <ac:picMk id="3076" creationId="{65E277DC-FFEC-FB9F-5E13-00F581E88EE0}"/>
          </ac:picMkLst>
        </pc:picChg>
      </pc:sldChg>
      <pc:sldChg chg="add del ord">
        <pc:chgData name="Asher Andree" userId="2eae399d-ae7d-4175-bae8-8c4593b1ba05" providerId="ADAL" clId="{62D41AB0-3109-49A8-8C0A-28993D26C531}" dt="2022-08-25T01:51:51.869" v="3721" actId="2696"/>
        <pc:sldMkLst>
          <pc:docMk/>
          <pc:sldMk cId="72222408" sldId="470"/>
        </pc:sldMkLst>
      </pc:sldChg>
      <pc:sldChg chg="modSp add del mod ord">
        <pc:chgData name="Asher Andree" userId="2eae399d-ae7d-4175-bae8-8c4593b1ba05" providerId="ADAL" clId="{62D41AB0-3109-49A8-8C0A-28993D26C531}" dt="2022-08-25T02:13:37.526" v="4642" actId="2696"/>
        <pc:sldMkLst>
          <pc:docMk/>
          <pc:sldMk cId="311755278" sldId="470"/>
        </pc:sldMkLst>
        <pc:spChg chg="mod">
          <ac:chgData name="Asher Andree" userId="2eae399d-ae7d-4175-bae8-8c4593b1ba05" providerId="ADAL" clId="{62D41AB0-3109-49A8-8C0A-28993D26C531}" dt="2022-08-25T01:53:10.119" v="3759" actId="20577"/>
          <ac:spMkLst>
            <pc:docMk/>
            <pc:sldMk cId="311755278" sldId="470"/>
            <ac:spMk id="7" creationId="{3C7B341C-829F-B41C-A4AC-F27EB224FE6E}"/>
          </ac:spMkLst>
        </pc:spChg>
      </pc:sldChg>
      <pc:sldChg chg="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3717500620" sldId="471"/>
        </pc:sldMkLst>
        <pc:spChg chg="mod">
          <ac:chgData name="Asher Andree" userId="2eae399d-ae7d-4175-bae8-8c4593b1ba05" providerId="ADAL" clId="{62D41AB0-3109-49A8-8C0A-28993D26C531}" dt="2022-08-25T01:53:16.108" v="3768" actId="20577"/>
          <ac:spMkLst>
            <pc:docMk/>
            <pc:sldMk cId="3717500620" sldId="471"/>
            <ac:spMk id="7" creationId="{3C7B341C-829F-B41C-A4AC-F27EB224FE6E}"/>
          </ac:spMkLst>
        </pc:spChg>
      </pc:sldChg>
      <pc:sldChg chg="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3765556591" sldId="472"/>
        </pc:sldMkLst>
        <pc:spChg chg="mod">
          <ac:chgData name="Asher Andree" userId="2eae399d-ae7d-4175-bae8-8c4593b1ba05" providerId="ADAL" clId="{62D41AB0-3109-49A8-8C0A-28993D26C531}" dt="2022-08-25T01:58:29.237" v="3866" actId="20577"/>
          <ac:spMkLst>
            <pc:docMk/>
            <pc:sldMk cId="3765556591" sldId="472"/>
            <ac:spMk id="7" creationId="{3C7B341C-829F-B41C-A4AC-F27EB224FE6E}"/>
          </ac:spMkLst>
        </pc:spChg>
      </pc:sldChg>
      <pc:sldChg chg="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2189190277" sldId="473"/>
        </pc:sldMkLst>
        <pc:spChg chg="mod">
          <ac:chgData name="Asher Andree" userId="2eae399d-ae7d-4175-bae8-8c4593b1ba05" providerId="ADAL" clId="{62D41AB0-3109-49A8-8C0A-28993D26C531}" dt="2022-08-25T01:53:36.096" v="3797" actId="20577"/>
          <ac:spMkLst>
            <pc:docMk/>
            <pc:sldMk cId="2189190277" sldId="473"/>
            <ac:spMk id="7" creationId="{3C7B341C-829F-B41C-A4AC-F27EB224FE6E}"/>
          </ac:spMkLst>
        </pc:spChg>
      </pc:sldChg>
      <pc:sldChg chg="addSp 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2872165418" sldId="474"/>
        </pc:sldMkLst>
        <pc:spChg chg="add mod">
          <ac:chgData name="Asher Andree" userId="2eae399d-ae7d-4175-bae8-8c4593b1ba05" providerId="ADAL" clId="{62D41AB0-3109-49A8-8C0A-28993D26C531}" dt="2022-08-25T02:05:29.089" v="4271" actId="1076"/>
          <ac:spMkLst>
            <pc:docMk/>
            <pc:sldMk cId="2872165418" sldId="474"/>
            <ac:spMk id="2" creationId="{4F479BD8-AD9F-35BB-D55F-88B78AABD1EB}"/>
          </ac:spMkLst>
        </pc:spChg>
        <pc:spChg chg="mod">
          <ac:chgData name="Asher Andree" userId="2eae399d-ae7d-4175-bae8-8c4593b1ba05" providerId="ADAL" clId="{62D41AB0-3109-49A8-8C0A-28993D26C531}" dt="2022-08-25T02:03:57.186" v="4225" actId="1076"/>
          <ac:spMkLst>
            <pc:docMk/>
            <pc:sldMk cId="2872165418" sldId="474"/>
            <ac:spMk id="7" creationId="{3C7B341C-829F-B41C-A4AC-F27EB224FE6E}"/>
          </ac:spMkLst>
        </pc:spChg>
      </pc:sldChg>
      <pc:sldChg chg="modSp add del mod">
        <pc:chgData name="Asher Andree" userId="2eae399d-ae7d-4175-bae8-8c4593b1ba05" providerId="ADAL" clId="{62D41AB0-3109-49A8-8C0A-28993D26C531}" dt="2022-08-25T02:02:00.835" v="4106" actId="2696"/>
        <pc:sldMkLst>
          <pc:docMk/>
          <pc:sldMk cId="1578609152" sldId="475"/>
        </pc:sldMkLst>
        <pc:spChg chg="mod">
          <ac:chgData name="Asher Andree" userId="2eae399d-ae7d-4175-bae8-8c4593b1ba05" providerId="ADAL" clId="{62D41AB0-3109-49A8-8C0A-28993D26C531}" dt="2022-08-25T01:55:24.842" v="3820" actId="20577"/>
          <ac:spMkLst>
            <pc:docMk/>
            <pc:sldMk cId="1578609152" sldId="475"/>
            <ac:spMk id="7" creationId="{3C7B341C-829F-B41C-A4AC-F27EB224FE6E}"/>
          </ac:spMkLst>
        </pc:spChg>
      </pc:sldChg>
      <pc:sldChg chg="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1348724138" sldId="476"/>
        </pc:sldMkLst>
        <pc:spChg chg="mod">
          <ac:chgData name="Asher Andree" userId="2eae399d-ae7d-4175-bae8-8c4593b1ba05" providerId="ADAL" clId="{62D41AB0-3109-49A8-8C0A-28993D26C531}" dt="2022-08-25T02:00:50.761" v="4073" actId="20577"/>
          <ac:spMkLst>
            <pc:docMk/>
            <pc:sldMk cId="1348724138" sldId="476"/>
            <ac:spMk id="7" creationId="{3C7B341C-829F-B41C-A4AC-F27EB224FE6E}"/>
          </ac:spMkLst>
        </pc:spChg>
      </pc:sldChg>
      <pc:sldChg chg="addSp delSp modSp add del mod ord">
        <pc:chgData name="Asher Andree" userId="2eae399d-ae7d-4175-bae8-8c4593b1ba05" providerId="ADAL" clId="{62D41AB0-3109-49A8-8C0A-28993D26C531}" dt="2022-08-25T02:00:41.367" v="4050" actId="2696"/>
        <pc:sldMkLst>
          <pc:docMk/>
          <pc:sldMk cId="3692505566" sldId="476"/>
        </pc:sldMkLst>
        <pc:spChg chg="add mod">
          <ac:chgData name="Asher Andree" userId="2eae399d-ae7d-4175-bae8-8c4593b1ba05" providerId="ADAL" clId="{62D41AB0-3109-49A8-8C0A-28993D26C531}" dt="2022-08-25T02:00:34.784" v="4048" actId="20577"/>
          <ac:spMkLst>
            <pc:docMk/>
            <pc:sldMk cId="3692505566" sldId="476"/>
            <ac:spMk id="2" creationId="{487B35A0-9E09-E432-E17F-1F313D976F88}"/>
          </ac:spMkLst>
        </pc:spChg>
        <pc:spChg chg="mod">
          <ac:chgData name="Asher Andree" userId="2eae399d-ae7d-4175-bae8-8c4593b1ba05" providerId="ADAL" clId="{62D41AB0-3109-49A8-8C0A-28993D26C531}" dt="2022-08-25T01:58:46.931" v="3883" actId="1076"/>
          <ac:spMkLst>
            <pc:docMk/>
            <pc:sldMk cId="3692505566" sldId="476"/>
            <ac:spMk id="7" creationId="{3C7B341C-829F-B41C-A4AC-F27EB224FE6E}"/>
          </ac:spMkLst>
        </pc:spChg>
        <pc:picChg chg="add del mod">
          <ac:chgData name="Asher Andree" userId="2eae399d-ae7d-4175-bae8-8c4593b1ba05" providerId="ADAL" clId="{62D41AB0-3109-49A8-8C0A-28993D26C531}" dt="2022-08-25T01:58:47.205" v="3884"/>
          <ac:picMkLst>
            <pc:docMk/>
            <pc:sldMk cId="3692505566" sldId="476"/>
            <ac:picMk id="4098" creationId="{64B20EFF-8F79-6A1C-6357-7990B440395B}"/>
          </ac:picMkLst>
        </pc:picChg>
        <pc:picChg chg="add mod">
          <ac:chgData name="Asher Andree" userId="2eae399d-ae7d-4175-bae8-8c4593b1ba05" providerId="ADAL" clId="{62D41AB0-3109-49A8-8C0A-28993D26C531}" dt="2022-08-25T01:59:11.084" v="3891" actId="1076"/>
          <ac:picMkLst>
            <pc:docMk/>
            <pc:sldMk cId="3692505566" sldId="476"/>
            <ac:picMk id="4100" creationId="{B89F0364-A546-928D-4C40-01021C4E740B}"/>
          </ac:picMkLst>
        </pc:picChg>
      </pc:sldChg>
      <pc:sldChg chg="add del">
        <pc:chgData name="Asher Andree" userId="2eae399d-ae7d-4175-bae8-8c4593b1ba05" providerId="ADAL" clId="{62D41AB0-3109-49A8-8C0A-28993D26C531}" dt="2022-08-25T02:00:43.561" v="4051" actId="2696"/>
        <pc:sldMkLst>
          <pc:docMk/>
          <pc:sldMk cId="1460907592" sldId="477"/>
        </pc:sldMkLst>
      </pc:sldChg>
      <pc:sldChg chg="modSp add del mod">
        <pc:chgData name="Asher Andree" userId="2eae399d-ae7d-4175-bae8-8c4593b1ba05" providerId="ADAL" clId="{62D41AB0-3109-49A8-8C0A-28993D26C531}" dt="2022-08-25T02:03:05.145" v="4180" actId="2696"/>
        <pc:sldMkLst>
          <pc:docMk/>
          <pc:sldMk cId="2125680635" sldId="477"/>
        </pc:sldMkLst>
        <pc:spChg chg="mod">
          <ac:chgData name="Asher Andree" userId="2eae399d-ae7d-4175-bae8-8c4593b1ba05" providerId="ADAL" clId="{62D41AB0-3109-49A8-8C0A-28993D26C531}" dt="2022-08-25T02:02:37.741" v="4164" actId="20577"/>
          <ac:spMkLst>
            <pc:docMk/>
            <pc:sldMk cId="2125680635" sldId="477"/>
            <ac:spMk id="2" creationId="{4F479BD8-AD9F-35BB-D55F-88B78AABD1EB}"/>
          </ac:spMkLst>
        </pc:spChg>
      </pc:sldChg>
      <pc:sldChg chg="modSp add del mod">
        <pc:chgData name="Asher Andree" userId="2eae399d-ae7d-4175-bae8-8c4593b1ba05" providerId="ADAL" clId="{62D41AB0-3109-49A8-8C0A-28993D26C531}" dt="2022-08-25T02:13:37.526" v="4642" actId="2696"/>
        <pc:sldMkLst>
          <pc:docMk/>
          <pc:sldMk cId="2696485223" sldId="477"/>
        </pc:sldMkLst>
        <pc:spChg chg="mod">
          <ac:chgData name="Asher Andree" userId="2eae399d-ae7d-4175-bae8-8c4593b1ba05" providerId="ADAL" clId="{62D41AB0-3109-49A8-8C0A-28993D26C531}" dt="2022-08-25T02:05:23.297" v="4270" actId="1076"/>
          <ac:spMkLst>
            <pc:docMk/>
            <pc:sldMk cId="2696485223" sldId="477"/>
            <ac:spMk id="2" creationId="{4F479BD8-AD9F-35BB-D55F-88B78AABD1EB}"/>
          </ac:spMkLst>
        </pc:spChg>
        <pc:spChg chg="mod">
          <ac:chgData name="Asher Andree" userId="2eae399d-ae7d-4175-bae8-8c4593b1ba05" providerId="ADAL" clId="{62D41AB0-3109-49A8-8C0A-28993D26C531}" dt="2022-08-25T02:04:20.782" v="4230" actId="1076"/>
          <ac:spMkLst>
            <pc:docMk/>
            <pc:sldMk cId="2696485223" sldId="477"/>
            <ac:spMk id="7" creationId="{3C7B341C-829F-B41C-A4AC-F27EB224FE6E}"/>
          </ac:spMkLst>
        </pc:spChg>
      </pc:sldChg>
      <pc:sldChg chg="add del">
        <pc:chgData name="Asher Andree" userId="2eae399d-ae7d-4175-bae8-8c4593b1ba05" providerId="ADAL" clId="{62D41AB0-3109-49A8-8C0A-28993D26C531}" dt="2022-08-25T01:57:13.114" v="3849" actId="2696"/>
        <pc:sldMkLst>
          <pc:docMk/>
          <pc:sldMk cId="2746302652" sldId="477"/>
        </pc:sldMkLst>
      </pc:sldChg>
      <pc:sldChg chg="modSp add del mod ord">
        <pc:chgData name="Asher Andree" userId="2eae399d-ae7d-4175-bae8-8c4593b1ba05" providerId="ADAL" clId="{62D41AB0-3109-49A8-8C0A-28993D26C531}" dt="2022-08-25T02:13:58.267" v="4671" actId="20577"/>
        <pc:sldMkLst>
          <pc:docMk/>
          <pc:sldMk cId="715750657" sldId="478"/>
        </pc:sldMkLst>
        <pc:spChg chg="mod">
          <ac:chgData name="Asher Andree" userId="2eae399d-ae7d-4175-bae8-8c4593b1ba05" providerId="ADAL" clId="{62D41AB0-3109-49A8-8C0A-28993D26C531}" dt="2022-08-25T02:13:58.267" v="4671" actId="20577"/>
          <ac:spMkLst>
            <pc:docMk/>
            <pc:sldMk cId="715750657" sldId="478"/>
            <ac:spMk id="7" creationId="{3C7B341C-829F-B41C-A4AC-F27EB224FE6E}"/>
          </ac:spMkLst>
        </pc:spChg>
      </pc:sldChg>
      <pc:sldChg chg="addSp modSp add del mod">
        <pc:chgData name="Asher Andree" userId="2eae399d-ae7d-4175-bae8-8c4593b1ba05" providerId="ADAL" clId="{62D41AB0-3109-49A8-8C0A-28993D26C531}" dt="2022-08-25T02:04:27.483" v="4231" actId="2696"/>
        <pc:sldMkLst>
          <pc:docMk/>
          <pc:sldMk cId="2513427117" sldId="478"/>
        </pc:sldMkLst>
        <pc:spChg chg="mod">
          <ac:chgData name="Asher Andree" userId="2eae399d-ae7d-4175-bae8-8c4593b1ba05" providerId="ADAL" clId="{62D41AB0-3109-49A8-8C0A-28993D26C531}" dt="2022-08-25T02:03:36.301" v="4199" actId="20577"/>
          <ac:spMkLst>
            <pc:docMk/>
            <pc:sldMk cId="2513427117" sldId="478"/>
            <ac:spMk id="2" creationId="{4F479BD8-AD9F-35BB-D55F-88B78AABD1EB}"/>
          </ac:spMkLst>
        </pc:spChg>
        <pc:spChg chg="add mod">
          <ac:chgData name="Asher Andree" userId="2eae399d-ae7d-4175-bae8-8c4593b1ba05" providerId="ADAL" clId="{62D41AB0-3109-49A8-8C0A-28993D26C531}" dt="2022-08-25T02:03:49.359" v="4224" actId="1076"/>
          <ac:spMkLst>
            <pc:docMk/>
            <pc:sldMk cId="2513427117" sldId="478"/>
            <ac:spMk id="3" creationId="{8A779B4A-BCF6-9A70-C01A-2F2963CE48D3}"/>
          </ac:spMkLst>
        </pc:spChg>
      </pc:sldChg>
      <pc:sldChg chg="modSp add del mod">
        <pc:chgData name="Asher Andree" userId="2eae399d-ae7d-4175-bae8-8c4593b1ba05" providerId="ADAL" clId="{62D41AB0-3109-49A8-8C0A-28993D26C531}" dt="2022-08-25T02:03:07.091" v="4181" actId="2696"/>
        <pc:sldMkLst>
          <pc:docMk/>
          <pc:sldMk cId="3231304416" sldId="478"/>
        </pc:sldMkLst>
        <pc:spChg chg="mod">
          <ac:chgData name="Asher Andree" userId="2eae399d-ae7d-4175-bae8-8c4593b1ba05" providerId="ADAL" clId="{62D41AB0-3109-49A8-8C0A-28993D26C531}" dt="2022-08-25T02:02:52.308" v="4177" actId="20577"/>
          <ac:spMkLst>
            <pc:docMk/>
            <pc:sldMk cId="3231304416" sldId="478"/>
            <ac:spMk id="2" creationId="{4F479BD8-AD9F-35BB-D55F-88B78AABD1EB}"/>
          </ac:spMkLst>
        </pc:spChg>
      </pc:sldChg>
      <pc:sldChg chg="addSp modSp add del mod">
        <pc:chgData name="Asher Andree" userId="2eae399d-ae7d-4175-bae8-8c4593b1ba05" providerId="ADAL" clId="{62D41AB0-3109-49A8-8C0A-28993D26C531}" dt="2022-08-25T02:05:17.263" v="4269" actId="2696"/>
        <pc:sldMkLst>
          <pc:docMk/>
          <pc:sldMk cId="3368749273" sldId="478"/>
        </pc:sldMkLst>
        <pc:spChg chg="add mod">
          <ac:chgData name="Asher Andree" userId="2eae399d-ae7d-4175-bae8-8c4593b1ba05" providerId="ADAL" clId="{62D41AB0-3109-49A8-8C0A-28993D26C531}" dt="2022-08-25T02:04:55.098" v="4268" actId="14100"/>
          <ac:spMkLst>
            <pc:docMk/>
            <pc:sldMk cId="3368749273" sldId="478"/>
            <ac:spMk id="3" creationId="{87F56DA6-AA5A-AC26-4FE3-3F1573628AFE}"/>
          </ac:spMkLst>
        </pc:spChg>
      </pc:sldChg>
      <pc:sldChg chg="add del">
        <pc:chgData name="Asher Andree" userId="2eae399d-ae7d-4175-bae8-8c4593b1ba05" providerId="ADAL" clId="{62D41AB0-3109-49A8-8C0A-28993D26C531}" dt="2022-08-25T02:14:02.317" v="4673" actId="47"/>
        <pc:sldMkLst>
          <pc:docMk/>
          <pc:sldMk cId="1861115975" sldId="479"/>
        </pc:sldMkLst>
      </pc:sldChg>
      <pc:sldChg chg="modSp add mod ord">
        <pc:chgData name="Asher Andree" userId="2eae399d-ae7d-4175-bae8-8c4593b1ba05" providerId="ADAL" clId="{62D41AB0-3109-49A8-8C0A-28993D26C531}" dt="2022-08-25T02:14:18.900" v="4700" actId="20577"/>
        <pc:sldMkLst>
          <pc:docMk/>
          <pc:sldMk cId="3464789454" sldId="479"/>
        </pc:sldMkLst>
        <pc:spChg chg="mod">
          <ac:chgData name="Asher Andree" userId="2eae399d-ae7d-4175-bae8-8c4593b1ba05" providerId="ADAL" clId="{62D41AB0-3109-49A8-8C0A-28993D26C531}" dt="2022-08-25T02:14:18.900" v="4700" actId="20577"/>
          <ac:spMkLst>
            <pc:docMk/>
            <pc:sldMk cId="3464789454" sldId="479"/>
            <ac:spMk id="7" creationId="{3C7B341C-829F-B41C-A4AC-F27EB224FE6E}"/>
          </ac:spMkLst>
        </pc:spChg>
      </pc:sldChg>
      <pc:sldChg chg="add del">
        <pc:chgData name="Asher Andree" userId="2eae399d-ae7d-4175-bae8-8c4593b1ba05" providerId="ADAL" clId="{62D41AB0-3109-49A8-8C0A-28993D26C531}" dt="2022-08-25T04:42:55.230" v="4757" actId="2696"/>
        <pc:sldMkLst>
          <pc:docMk/>
          <pc:sldMk cId="3636614257" sldId="480"/>
        </pc:sldMkLst>
      </pc:sldChg>
      <pc:sldChg chg="addSp delSp modSp add mod">
        <pc:chgData name="Asher Andree" userId="2eae399d-ae7d-4175-bae8-8c4593b1ba05" providerId="ADAL" clId="{62D41AB0-3109-49A8-8C0A-28993D26C531}" dt="2022-08-25T20:12:43.165" v="10248" actId="478"/>
        <pc:sldMkLst>
          <pc:docMk/>
          <pc:sldMk cId="3715820834" sldId="480"/>
        </pc:sldMkLst>
        <pc:spChg chg="mod">
          <ac:chgData name="Asher Andree" userId="2eae399d-ae7d-4175-bae8-8c4593b1ba05" providerId="ADAL" clId="{62D41AB0-3109-49A8-8C0A-28993D26C531}" dt="2022-08-25T20:12:18.106" v="10244" actId="14100"/>
          <ac:spMkLst>
            <pc:docMk/>
            <pc:sldMk cId="3715820834" sldId="480"/>
            <ac:spMk id="3" creationId="{53EAF0D8-99EE-D722-1F05-B46426824AFF}"/>
          </ac:spMkLst>
        </pc:spChg>
        <pc:spChg chg="mod">
          <ac:chgData name="Asher Andree" userId="2eae399d-ae7d-4175-bae8-8c4593b1ba05" providerId="ADAL" clId="{62D41AB0-3109-49A8-8C0A-28993D26C531}" dt="2022-08-25T04:43:11.340" v="4820" actId="20577"/>
          <ac:spMkLst>
            <pc:docMk/>
            <pc:sldMk cId="3715820834" sldId="480"/>
            <ac:spMk id="6" creationId="{7E7BD415-FC99-0D69-3D46-4360DC2F2979}"/>
          </ac:spMkLst>
        </pc:spChg>
        <pc:picChg chg="add del mod">
          <ac:chgData name="Asher Andree" userId="2eae399d-ae7d-4175-bae8-8c4593b1ba05" providerId="ADAL" clId="{62D41AB0-3109-49A8-8C0A-28993D26C531}" dt="2022-08-25T20:12:43.165" v="10248" actId="478"/>
          <ac:picMkLst>
            <pc:docMk/>
            <pc:sldMk cId="3715820834" sldId="480"/>
            <ac:picMk id="4" creationId="{6E0FFB6E-04F9-64E3-3F77-8E3694B5FD53}"/>
          </ac:picMkLst>
        </pc:picChg>
      </pc:sldChg>
      <pc:sldChg chg="modSp add mod">
        <pc:chgData name="Asher Andree" userId="2eae399d-ae7d-4175-bae8-8c4593b1ba05" providerId="ADAL" clId="{62D41AB0-3109-49A8-8C0A-28993D26C531}" dt="2022-08-25T21:00:34.630" v="11433" actId="313"/>
        <pc:sldMkLst>
          <pc:docMk/>
          <pc:sldMk cId="2562836530" sldId="481"/>
        </pc:sldMkLst>
        <pc:spChg chg="mod">
          <ac:chgData name="Asher Andree" userId="2eae399d-ae7d-4175-bae8-8c4593b1ba05" providerId="ADAL" clId="{62D41AB0-3109-49A8-8C0A-28993D26C531}" dt="2022-08-25T21:00:34.630" v="11433" actId="313"/>
          <ac:spMkLst>
            <pc:docMk/>
            <pc:sldMk cId="2562836530" sldId="481"/>
            <ac:spMk id="3" creationId="{53EAF0D8-99EE-D722-1F05-B46426824AFF}"/>
          </ac:spMkLst>
        </pc:spChg>
        <pc:spChg chg="mod">
          <ac:chgData name="Asher Andree" userId="2eae399d-ae7d-4175-bae8-8c4593b1ba05" providerId="ADAL" clId="{62D41AB0-3109-49A8-8C0A-28993D26C531}" dt="2022-08-25T04:43:41.636" v="4877" actId="20577"/>
          <ac:spMkLst>
            <pc:docMk/>
            <pc:sldMk cId="2562836530" sldId="481"/>
            <ac:spMk id="6" creationId="{7E7BD415-FC99-0D69-3D46-4360DC2F2979}"/>
          </ac:spMkLst>
        </pc:spChg>
      </pc:sldChg>
      <pc:sldChg chg="modSp add mod">
        <pc:chgData name="Asher Andree" userId="2eae399d-ae7d-4175-bae8-8c4593b1ba05" providerId="ADAL" clId="{62D41AB0-3109-49A8-8C0A-28993D26C531}" dt="2022-08-25T21:15:40.321" v="11981" actId="20577"/>
        <pc:sldMkLst>
          <pc:docMk/>
          <pc:sldMk cId="2128700426" sldId="482"/>
        </pc:sldMkLst>
        <pc:spChg chg="mod">
          <ac:chgData name="Asher Andree" userId="2eae399d-ae7d-4175-bae8-8c4593b1ba05" providerId="ADAL" clId="{62D41AB0-3109-49A8-8C0A-28993D26C531}" dt="2022-08-25T17:09:13.983" v="6835" actId="20577"/>
          <ac:spMkLst>
            <pc:docMk/>
            <pc:sldMk cId="2128700426" sldId="482"/>
            <ac:spMk id="4" creationId="{08607D59-DC31-B1B5-9C14-C6BCE1AD2FBD}"/>
          </ac:spMkLst>
        </pc:spChg>
        <pc:spChg chg="mod">
          <ac:chgData name="Asher Andree" userId="2eae399d-ae7d-4175-bae8-8c4593b1ba05" providerId="ADAL" clId="{62D41AB0-3109-49A8-8C0A-28993D26C531}" dt="2022-08-25T21:15:40.321" v="11981" actId="20577"/>
          <ac:spMkLst>
            <pc:docMk/>
            <pc:sldMk cId="2128700426" sldId="482"/>
            <ac:spMk id="6" creationId="{7E7BD415-FC99-0D69-3D46-4360DC2F2979}"/>
          </ac:spMkLst>
        </pc:spChg>
      </pc:sldChg>
      <pc:sldChg chg="addSp modSp add mod ord">
        <pc:chgData name="Asher Andree" userId="2eae399d-ae7d-4175-bae8-8c4593b1ba05" providerId="ADAL" clId="{62D41AB0-3109-49A8-8C0A-28993D26C531}" dt="2022-08-25T21:30:29.965" v="13045" actId="20577"/>
        <pc:sldMkLst>
          <pc:docMk/>
          <pc:sldMk cId="438200892" sldId="483"/>
        </pc:sldMkLst>
        <pc:spChg chg="add mod">
          <ac:chgData name="Asher Andree" userId="2eae399d-ae7d-4175-bae8-8c4593b1ba05" providerId="ADAL" clId="{62D41AB0-3109-49A8-8C0A-28993D26C531}" dt="2022-08-25T21:30:29.965" v="13045" actId="20577"/>
          <ac:spMkLst>
            <pc:docMk/>
            <pc:sldMk cId="438200892" sldId="483"/>
            <ac:spMk id="3" creationId="{16D98DE8-BAD7-B93A-2D01-FA30BDE387A4}"/>
          </ac:spMkLst>
        </pc:spChg>
        <pc:spChg chg="mod">
          <ac:chgData name="Asher Andree" userId="2eae399d-ae7d-4175-bae8-8c4593b1ba05" providerId="ADAL" clId="{62D41AB0-3109-49A8-8C0A-28993D26C531}" dt="2022-08-25T12:14:44.461" v="5851" actId="20577"/>
          <ac:spMkLst>
            <pc:docMk/>
            <pc:sldMk cId="438200892" sldId="483"/>
            <ac:spMk id="4" creationId="{7915BAD3-16E4-5EDD-9436-D1641509E442}"/>
          </ac:spMkLst>
        </pc:spChg>
        <pc:picChg chg="mod">
          <ac:chgData name="Asher Andree" userId="2eae399d-ae7d-4175-bae8-8c4593b1ba05" providerId="ADAL" clId="{62D41AB0-3109-49A8-8C0A-28993D26C531}" dt="2022-08-25T05:00:16.318" v="5545" actId="1076"/>
          <ac:picMkLst>
            <pc:docMk/>
            <pc:sldMk cId="438200892" sldId="483"/>
            <ac:picMk id="1026" creationId="{4DC8D837-6F6F-06B9-1427-CC7CE5F0AEE7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21:30:46.065" v="13056"/>
        <pc:sldMkLst>
          <pc:docMk/>
          <pc:sldMk cId="3020687182" sldId="484"/>
        </pc:sldMkLst>
        <pc:spChg chg="del">
          <ac:chgData name="Asher Andree" userId="2eae399d-ae7d-4175-bae8-8c4593b1ba05" providerId="ADAL" clId="{62D41AB0-3109-49A8-8C0A-28993D26C531}" dt="2022-08-25T05:05:27.546" v="5788" actId="478"/>
          <ac:spMkLst>
            <pc:docMk/>
            <pc:sldMk cId="3020687182" sldId="484"/>
            <ac:spMk id="2" creationId="{BE39FFB5-9CDC-6397-147C-AAC389C6450A}"/>
          </ac:spMkLst>
        </pc:spChg>
        <pc:spChg chg="add del mod">
          <ac:chgData name="Asher Andree" userId="2eae399d-ae7d-4175-bae8-8c4593b1ba05" providerId="ADAL" clId="{62D41AB0-3109-49A8-8C0A-28993D26C531}" dt="2022-08-25T05:05:29.871" v="5789" actId="478"/>
          <ac:spMkLst>
            <pc:docMk/>
            <pc:sldMk cId="3020687182" sldId="484"/>
            <ac:spMk id="4" creationId="{4AC75146-42AD-4480-47C5-71810C3E319B}"/>
          </ac:spMkLst>
        </pc:spChg>
        <pc:spChg chg="mod">
          <ac:chgData name="Asher Andree" userId="2eae399d-ae7d-4175-bae8-8c4593b1ba05" providerId="ADAL" clId="{62D41AB0-3109-49A8-8C0A-28993D26C531}" dt="2022-08-25T21:30:46.065" v="13056"/>
          <ac:spMkLst>
            <pc:docMk/>
            <pc:sldMk cId="3020687182" sldId="484"/>
            <ac:spMk id="6" creationId="{75975185-C1F9-6033-26EA-5634F10ECB33}"/>
          </ac:spMkLst>
        </pc:spChg>
        <pc:spChg chg="del mod">
          <ac:chgData name="Asher Andree" userId="2eae399d-ae7d-4175-bae8-8c4593b1ba05" providerId="ADAL" clId="{62D41AB0-3109-49A8-8C0A-28993D26C531}" dt="2022-08-25T05:06:04.049" v="5796" actId="478"/>
          <ac:spMkLst>
            <pc:docMk/>
            <pc:sldMk cId="3020687182" sldId="484"/>
            <ac:spMk id="7" creationId="{22937AA1-858C-A84A-335A-B58EC4394A1B}"/>
          </ac:spMkLst>
        </pc:spChg>
        <pc:picChg chg="del">
          <ac:chgData name="Asher Andree" userId="2eae399d-ae7d-4175-bae8-8c4593b1ba05" providerId="ADAL" clId="{62D41AB0-3109-49A8-8C0A-28993D26C531}" dt="2022-08-25T05:05:17.821" v="5783" actId="478"/>
          <ac:picMkLst>
            <pc:docMk/>
            <pc:sldMk cId="3020687182" sldId="484"/>
            <ac:picMk id="1028" creationId="{D39F67A2-5F1A-65D2-4C02-AEB2A4697B92}"/>
          </ac:picMkLst>
        </pc:picChg>
        <pc:picChg chg="add mod">
          <ac:chgData name="Asher Andree" userId="2eae399d-ae7d-4175-bae8-8c4593b1ba05" providerId="ADAL" clId="{62D41AB0-3109-49A8-8C0A-28993D26C531}" dt="2022-08-25T05:06:22.044" v="5801" actId="1076"/>
          <ac:picMkLst>
            <pc:docMk/>
            <pc:sldMk cId="3020687182" sldId="484"/>
            <ac:picMk id="2050" creationId="{4C8AAD19-698F-5CB8-0FB5-D648F9EB6DA2}"/>
          </ac:picMkLst>
        </pc:picChg>
      </pc:sldChg>
      <pc:sldChg chg="addSp delSp modSp add del mod">
        <pc:chgData name="Asher Andree" userId="2eae399d-ae7d-4175-bae8-8c4593b1ba05" providerId="ADAL" clId="{62D41AB0-3109-49A8-8C0A-28993D26C531}" dt="2022-08-25T16:56:35.652" v="6086" actId="2696"/>
        <pc:sldMkLst>
          <pc:docMk/>
          <pc:sldMk cId="4031917109" sldId="485"/>
        </pc:sldMkLst>
        <pc:spChg chg="add del mod">
          <ac:chgData name="Asher Andree" userId="2eae399d-ae7d-4175-bae8-8c4593b1ba05" providerId="ADAL" clId="{62D41AB0-3109-49A8-8C0A-28993D26C531}" dt="2022-08-25T14:37:39.326" v="6040" actId="478"/>
          <ac:spMkLst>
            <pc:docMk/>
            <pc:sldMk cId="4031917109" sldId="485"/>
            <ac:spMk id="3" creationId="{28B28AAE-79DD-9406-AC30-054F7CB8FA24}"/>
          </ac:spMkLst>
        </pc:spChg>
        <pc:spChg chg="mod">
          <ac:chgData name="Asher Andree" userId="2eae399d-ae7d-4175-bae8-8c4593b1ba05" providerId="ADAL" clId="{62D41AB0-3109-49A8-8C0A-28993D26C531}" dt="2022-08-25T12:16:41.534" v="5900" actId="20577"/>
          <ac:spMkLst>
            <pc:docMk/>
            <pc:sldMk cId="4031917109" sldId="485"/>
            <ac:spMk id="6" creationId="{7E7BD415-FC99-0D69-3D46-4360DC2F2979}"/>
          </ac:spMkLst>
        </pc:spChg>
        <pc:picChg chg="del">
          <ac:chgData name="Asher Andree" userId="2eae399d-ae7d-4175-bae8-8c4593b1ba05" providerId="ADAL" clId="{62D41AB0-3109-49A8-8C0A-28993D26C531}" dt="2022-08-25T12:16:30.584" v="5896" actId="478"/>
          <ac:picMkLst>
            <pc:docMk/>
            <pc:sldMk cId="4031917109" sldId="485"/>
            <ac:picMk id="4" creationId="{1F2E31FB-609D-2531-CCFB-4AD63980F2BF}"/>
          </ac:picMkLst>
        </pc:picChg>
        <pc:picChg chg="add mod modCrop">
          <ac:chgData name="Asher Andree" userId="2eae399d-ae7d-4175-bae8-8c4593b1ba05" providerId="ADAL" clId="{62D41AB0-3109-49A8-8C0A-28993D26C531}" dt="2022-08-25T14:38:33.441" v="6055" actId="1076"/>
          <ac:picMkLst>
            <pc:docMk/>
            <pc:sldMk cId="4031917109" sldId="485"/>
            <ac:picMk id="7" creationId="{0886E6D7-5FC9-A33C-A036-062F92C5BD3C}"/>
          </ac:picMkLst>
        </pc:picChg>
        <pc:picChg chg="add mod modCrop">
          <ac:chgData name="Asher Andree" userId="2eae399d-ae7d-4175-bae8-8c4593b1ba05" providerId="ADAL" clId="{62D41AB0-3109-49A8-8C0A-28993D26C531}" dt="2022-08-25T14:38:42.226" v="6056" actId="1076"/>
          <ac:picMkLst>
            <pc:docMk/>
            <pc:sldMk cId="4031917109" sldId="485"/>
            <ac:picMk id="9" creationId="{A7A4E176-61E3-AF87-A218-D27205FD5148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4:25:41.974" v="5919" actId="1076"/>
        <pc:sldMkLst>
          <pc:docMk/>
          <pc:sldMk cId="1328269101" sldId="486"/>
        </pc:sldMkLst>
        <pc:picChg chg="add mod">
          <ac:chgData name="Asher Andree" userId="2eae399d-ae7d-4175-bae8-8c4593b1ba05" providerId="ADAL" clId="{62D41AB0-3109-49A8-8C0A-28993D26C531}" dt="2022-08-25T14:25:41.974" v="5919" actId="1076"/>
          <ac:picMkLst>
            <pc:docMk/>
            <pc:sldMk cId="1328269101" sldId="486"/>
            <ac:picMk id="3" creationId="{62AA9AD9-28FE-7AE8-884D-557DC95A4B01}"/>
          </ac:picMkLst>
        </pc:picChg>
        <pc:picChg chg="mod">
          <ac:chgData name="Asher Andree" userId="2eae399d-ae7d-4175-bae8-8c4593b1ba05" providerId="ADAL" clId="{62D41AB0-3109-49A8-8C0A-28993D26C531}" dt="2022-08-25T14:25:07.270" v="5917" actId="1076"/>
          <ac:picMkLst>
            <pc:docMk/>
            <pc:sldMk cId="1328269101" sldId="486"/>
            <ac:picMk id="4" creationId="{6115DA1D-8AB9-0D1E-CADC-96B9C4C4CE70}"/>
          </ac:picMkLst>
        </pc:picChg>
        <pc:picChg chg="del">
          <ac:chgData name="Asher Andree" userId="2eae399d-ae7d-4175-bae8-8c4593b1ba05" providerId="ADAL" clId="{62D41AB0-3109-49A8-8C0A-28993D26C531}" dt="2022-08-25T14:25:03.684" v="5916" actId="478"/>
          <ac:picMkLst>
            <pc:docMk/>
            <pc:sldMk cId="1328269101" sldId="486"/>
            <ac:picMk id="7" creationId="{F5879152-D9F5-B064-09CB-73BE82EB3B61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8:15:10.089" v="7550" actId="14100"/>
        <pc:sldMkLst>
          <pc:docMk/>
          <pc:sldMk cId="208274468" sldId="487"/>
        </pc:sldMkLst>
        <pc:spChg chg="mod">
          <ac:chgData name="Asher Andree" userId="2eae399d-ae7d-4175-bae8-8c4593b1ba05" providerId="ADAL" clId="{62D41AB0-3109-49A8-8C0A-28993D26C531}" dt="2022-08-25T14:25:53.712" v="5949" actId="20577"/>
          <ac:spMkLst>
            <pc:docMk/>
            <pc:sldMk cId="208274468" sldId="487"/>
            <ac:spMk id="6" creationId="{7E7BD415-FC99-0D69-3D46-4360DC2F2979}"/>
          </ac:spMkLst>
        </pc:spChg>
        <pc:spChg chg="add mod">
          <ac:chgData name="Asher Andree" userId="2eae399d-ae7d-4175-bae8-8c4593b1ba05" providerId="ADAL" clId="{62D41AB0-3109-49A8-8C0A-28993D26C531}" dt="2022-08-25T18:14:32.623" v="7489" actId="1076"/>
          <ac:spMkLst>
            <pc:docMk/>
            <pc:sldMk cId="208274468" sldId="487"/>
            <ac:spMk id="9" creationId="{5A14126E-18F9-FB49-894E-01163E14C2F9}"/>
          </ac:spMkLst>
        </pc:spChg>
        <pc:spChg chg="add mod">
          <ac:chgData name="Asher Andree" userId="2eae399d-ae7d-4175-bae8-8c4593b1ba05" providerId="ADAL" clId="{62D41AB0-3109-49A8-8C0A-28993D26C531}" dt="2022-08-25T18:14:59.653" v="7545" actId="20577"/>
          <ac:spMkLst>
            <pc:docMk/>
            <pc:sldMk cId="208274468" sldId="487"/>
            <ac:spMk id="12" creationId="{579222DD-86C2-B04E-3CAA-78A74FD7E125}"/>
          </ac:spMkLst>
        </pc:spChg>
        <pc:picChg chg="del">
          <ac:chgData name="Asher Andree" userId="2eae399d-ae7d-4175-bae8-8c4593b1ba05" providerId="ADAL" clId="{62D41AB0-3109-49A8-8C0A-28993D26C531}" dt="2022-08-25T14:25:47.397" v="5922" actId="478"/>
          <ac:picMkLst>
            <pc:docMk/>
            <pc:sldMk cId="208274468" sldId="487"/>
            <ac:picMk id="3" creationId="{62AA9AD9-28FE-7AE8-884D-557DC95A4B01}"/>
          </ac:picMkLst>
        </pc:picChg>
        <pc:picChg chg="del">
          <ac:chgData name="Asher Andree" userId="2eae399d-ae7d-4175-bae8-8c4593b1ba05" providerId="ADAL" clId="{62D41AB0-3109-49A8-8C0A-28993D26C531}" dt="2022-08-25T14:25:46.897" v="5921" actId="478"/>
          <ac:picMkLst>
            <pc:docMk/>
            <pc:sldMk cId="208274468" sldId="487"/>
            <ac:picMk id="4" creationId="{6115DA1D-8AB9-0D1E-CADC-96B9C4C4CE70}"/>
          </ac:picMkLst>
        </pc:picChg>
        <pc:picChg chg="add mod modCrop">
          <ac:chgData name="Asher Andree" userId="2eae399d-ae7d-4175-bae8-8c4593b1ba05" providerId="ADAL" clId="{62D41AB0-3109-49A8-8C0A-28993D26C531}" dt="2022-08-25T18:14:15.846" v="7471" actId="1076"/>
          <ac:picMkLst>
            <pc:docMk/>
            <pc:sldMk cId="208274468" sldId="487"/>
            <ac:picMk id="5" creationId="{EAB12A10-A22A-D92D-997D-CB18E6BFB3CA}"/>
          </ac:picMkLst>
        </pc:picChg>
        <pc:picChg chg="add mod">
          <ac:chgData name="Asher Andree" userId="2eae399d-ae7d-4175-bae8-8c4593b1ba05" providerId="ADAL" clId="{62D41AB0-3109-49A8-8C0A-28993D26C531}" dt="2022-08-25T18:14:17.921" v="7472" actId="1076"/>
          <ac:picMkLst>
            <pc:docMk/>
            <pc:sldMk cId="208274468" sldId="487"/>
            <ac:picMk id="8" creationId="{8CF349FD-251F-B474-CE8C-7040E284D9ED}"/>
          </ac:picMkLst>
        </pc:picChg>
        <pc:cxnChg chg="add mod">
          <ac:chgData name="Asher Andree" userId="2eae399d-ae7d-4175-bae8-8c4593b1ba05" providerId="ADAL" clId="{62D41AB0-3109-49A8-8C0A-28993D26C531}" dt="2022-08-25T18:14:39.170" v="7491" actId="208"/>
          <ac:cxnSpMkLst>
            <pc:docMk/>
            <pc:sldMk cId="208274468" sldId="487"/>
            <ac:cxnSpMk id="11" creationId="{149EF154-8864-D991-DDCA-081C00FE52F5}"/>
          </ac:cxnSpMkLst>
        </pc:cxnChg>
        <pc:cxnChg chg="add mod">
          <ac:chgData name="Asher Andree" userId="2eae399d-ae7d-4175-bae8-8c4593b1ba05" providerId="ADAL" clId="{62D41AB0-3109-49A8-8C0A-28993D26C531}" dt="2022-08-25T18:15:10.089" v="7550" actId="14100"/>
          <ac:cxnSpMkLst>
            <pc:docMk/>
            <pc:sldMk cId="208274468" sldId="487"/>
            <ac:cxnSpMk id="13" creationId="{F5D12F74-3B67-7E22-3A8F-D26F43B59BEB}"/>
          </ac:cxnSpMkLst>
        </pc:cxnChg>
      </pc:sldChg>
      <pc:sldChg chg="delSp add del mod ord">
        <pc:chgData name="Asher Andree" userId="2eae399d-ae7d-4175-bae8-8c4593b1ba05" providerId="ADAL" clId="{62D41AB0-3109-49A8-8C0A-28993D26C531}" dt="2022-08-25T17:53:50.777" v="7163" actId="2696"/>
        <pc:sldMkLst>
          <pc:docMk/>
          <pc:sldMk cId="3008403466" sldId="488"/>
        </pc:sldMkLst>
        <pc:picChg chg="del">
          <ac:chgData name="Asher Andree" userId="2eae399d-ae7d-4175-bae8-8c4593b1ba05" providerId="ADAL" clId="{62D41AB0-3109-49A8-8C0A-28993D26C531}" dt="2022-08-25T14:28:12.323" v="5969" actId="478"/>
          <ac:picMkLst>
            <pc:docMk/>
            <pc:sldMk cId="3008403466" sldId="488"/>
            <ac:picMk id="4" creationId="{6115DA1D-8AB9-0D1E-CADC-96B9C4C4CE70}"/>
          </ac:picMkLst>
        </pc:picChg>
        <pc:picChg chg="del">
          <ac:chgData name="Asher Andree" userId="2eae399d-ae7d-4175-bae8-8c4593b1ba05" providerId="ADAL" clId="{62D41AB0-3109-49A8-8C0A-28993D26C531}" dt="2022-08-25T14:28:11.889" v="5968" actId="478"/>
          <ac:picMkLst>
            <pc:docMk/>
            <pc:sldMk cId="3008403466" sldId="488"/>
            <ac:picMk id="9" creationId="{D7982C91-1CFF-8C31-EEFE-B469CFF3582C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9:11:32.156" v="8966" actId="478"/>
        <pc:sldMkLst>
          <pc:docMk/>
          <pc:sldMk cId="3466579208" sldId="489"/>
        </pc:sldMkLst>
        <pc:spChg chg="del">
          <ac:chgData name="Asher Andree" userId="2eae399d-ae7d-4175-bae8-8c4593b1ba05" providerId="ADAL" clId="{62D41AB0-3109-49A8-8C0A-28993D26C531}" dt="2022-08-25T19:11:09.415" v="8958" actId="931"/>
          <ac:spMkLst>
            <pc:docMk/>
            <pc:sldMk cId="3466579208" sldId="489"/>
            <ac:spMk id="2" creationId="{D9DB61B8-1D09-CBDC-AE35-88FEBBA98B3B}"/>
          </ac:spMkLst>
        </pc:spChg>
        <pc:spChg chg="del mod">
          <ac:chgData name="Asher Andree" userId="2eae399d-ae7d-4175-bae8-8c4593b1ba05" providerId="ADAL" clId="{62D41AB0-3109-49A8-8C0A-28993D26C531}" dt="2022-08-25T19:11:30.158" v="8965" actId="478"/>
          <ac:spMkLst>
            <pc:docMk/>
            <pc:sldMk cId="3466579208" sldId="489"/>
            <ac:spMk id="6" creationId="{7E7BD415-FC99-0D69-3D46-4360DC2F2979}"/>
          </ac:spMkLst>
        </pc:spChg>
        <pc:spChg chg="add del mod">
          <ac:chgData name="Asher Andree" userId="2eae399d-ae7d-4175-bae8-8c4593b1ba05" providerId="ADAL" clId="{62D41AB0-3109-49A8-8C0A-28993D26C531}" dt="2022-08-25T19:11:32.156" v="8966" actId="478"/>
          <ac:spMkLst>
            <pc:docMk/>
            <pc:sldMk cId="3466579208" sldId="489"/>
            <ac:spMk id="7" creationId="{B1134843-2A89-DA8C-0648-AFBCFAC88E6A}"/>
          </ac:spMkLst>
        </pc:spChg>
        <pc:picChg chg="add mod">
          <ac:chgData name="Asher Andree" userId="2eae399d-ae7d-4175-bae8-8c4593b1ba05" providerId="ADAL" clId="{62D41AB0-3109-49A8-8C0A-28993D26C531}" dt="2022-08-25T19:11:28.199" v="8964" actId="1076"/>
          <ac:picMkLst>
            <pc:docMk/>
            <pc:sldMk cId="3466579208" sldId="489"/>
            <ac:picMk id="4" creationId="{7DFE054C-0E92-2274-2841-48A43DEFA03F}"/>
          </ac:picMkLst>
        </pc:picChg>
      </pc:sldChg>
      <pc:sldChg chg="addSp modSp add mod">
        <pc:chgData name="Asher Andree" userId="2eae399d-ae7d-4175-bae8-8c4593b1ba05" providerId="ADAL" clId="{62D41AB0-3109-49A8-8C0A-28993D26C531}" dt="2022-08-25T19:16:07.422" v="9251" actId="1076"/>
        <pc:sldMkLst>
          <pc:docMk/>
          <pc:sldMk cId="1966073247" sldId="490"/>
        </pc:sldMkLst>
        <pc:spChg chg="mod">
          <ac:chgData name="Asher Andree" userId="2eae399d-ae7d-4175-bae8-8c4593b1ba05" providerId="ADAL" clId="{62D41AB0-3109-49A8-8C0A-28993D26C531}" dt="2022-08-25T19:15:46.344" v="9244" actId="14100"/>
          <ac:spMkLst>
            <pc:docMk/>
            <pc:sldMk cId="1966073247" sldId="490"/>
            <ac:spMk id="2" creationId="{D9DB61B8-1D09-CBDC-AE35-88FEBBA98B3B}"/>
          </ac:spMkLst>
        </pc:spChg>
        <pc:spChg chg="add mod">
          <ac:chgData name="Asher Andree" userId="2eae399d-ae7d-4175-bae8-8c4593b1ba05" providerId="ADAL" clId="{62D41AB0-3109-49A8-8C0A-28993D26C531}" dt="2022-08-25T19:15:33.244" v="9224" actId="20577"/>
          <ac:spMkLst>
            <pc:docMk/>
            <pc:sldMk cId="1966073247" sldId="490"/>
            <ac:spMk id="5" creationId="{0777B6D3-74E3-2E95-94CA-D76B70E0251B}"/>
          </ac:spMkLst>
        </pc:spChg>
        <pc:spChg chg="mod">
          <ac:chgData name="Asher Andree" userId="2eae399d-ae7d-4175-bae8-8c4593b1ba05" providerId="ADAL" clId="{62D41AB0-3109-49A8-8C0A-28993D26C531}" dt="2022-08-25T19:10:41.730" v="8948" actId="20577"/>
          <ac:spMkLst>
            <pc:docMk/>
            <pc:sldMk cId="1966073247" sldId="490"/>
            <ac:spMk id="6" creationId="{7E7BD415-FC99-0D69-3D46-4360DC2F2979}"/>
          </ac:spMkLst>
        </pc:spChg>
        <pc:picChg chg="add mod modCrop">
          <ac:chgData name="Asher Andree" userId="2eae399d-ae7d-4175-bae8-8c4593b1ba05" providerId="ADAL" clId="{62D41AB0-3109-49A8-8C0A-28993D26C531}" dt="2022-08-25T19:16:07.422" v="9251" actId="1076"/>
          <ac:picMkLst>
            <pc:docMk/>
            <pc:sldMk cId="1966073247" sldId="490"/>
            <ac:picMk id="4" creationId="{0B6672FA-C676-0219-FF1B-E3669EE27BB0}"/>
          </ac:picMkLst>
        </pc:picChg>
        <pc:picChg chg="add mod">
          <ac:chgData name="Asher Andree" userId="2eae399d-ae7d-4175-bae8-8c4593b1ba05" providerId="ADAL" clId="{62D41AB0-3109-49A8-8C0A-28993D26C531}" dt="2022-08-25T19:15:19.813" v="9169" actId="1076"/>
          <ac:picMkLst>
            <pc:docMk/>
            <pc:sldMk cId="1966073247" sldId="490"/>
            <ac:picMk id="1026" creationId="{146A864A-2E96-FB18-829F-869075B8C652}"/>
          </ac:picMkLst>
        </pc:picChg>
      </pc:sldChg>
      <pc:sldChg chg="addSp delSp modSp add del mod ord">
        <pc:chgData name="Asher Andree" userId="2eae399d-ae7d-4175-bae8-8c4593b1ba05" providerId="ADAL" clId="{62D41AB0-3109-49A8-8C0A-28993D26C531}" dt="2022-08-25T16:56:47.226" v="6087" actId="2696"/>
        <pc:sldMkLst>
          <pc:docMk/>
          <pc:sldMk cId="2559976119" sldId="491"/>
        </pc:sldMkLst>
        <pc:spChg chg="add mod">
          <ac:chgData name="Asher Andree" userId="2eae399d-ae7d-4175-bae8-8c4593b1ba05" providerId="ADAL" clId="{62D41AB0-3109-49A8-8C0A-28993D26C531}" dt="2022-08-25T16:55:43.885" v="6083" actId="20577"/>
          <ac:spMkLst>
            <pc:docMk/>
            <pc:sldMk cId="2559976119" sldId="491"/>
            <ac:spMk id="3" creationId="{81395E74-323C-B177-C7BF-B00CD2024A5B}"/>
          </ac:spMkLst>
        </pc:spChg>
        <pc:spChg chg="del">
          <ac:chgData name="Asher Andree" userId="2eae399d-ae7d-4175-bae8-8c4593b1ba05" providerId="ADAL" clId="{62D41AB0-3109-49A8-8C0A-28993D26C531}" dt="2022-08-25T14:39:04.116" v="6064" actId="478"/>
          <ac:spMkLst>
            <pc:docMk/>
            <pc:sldMk cId="2559976119" sldId="491"/>
            <ac:spMk id="5" creationId="{B5CAB5F5-B5B7-2DAA-C46F-02005F216AE0}"/>
          </ac:spMkLst>
        </pc:spChg>
        <pc:picChg chg="del">
          <ac:chgData name="Asher Andree" userId="2eae399d-ae7d-4175-bae8-8c4593b1ba05" providerId="ADAL" clId="{62D41AB0-3109-49A8-8C0A-28993D26C531}" dt="2022-08-25T14:38:58.351" v="6062" actId="478"/>
          <ac:picMkLst>
            <pc:docMk/>
            <pc:sldMk cId="2559976119" sldId="491"/>
            <ac:picMk id="4" creationId="{1F2E31FB-609D-2531-CCFB-4AD63980F2BF}"/>
          </ac:picMkLst>
        </pc:picChg>
      </pc:sldChg>
      <pc:sldChg chg="modSp add mod">
        <pc:chgData name="Asher Andree" userId="2eae399d-ae7d-4175-bae8-8c4593b1ba05" providerId="ADAL" clId="{62D41AB0-3109-49A8-8C0A-28993D26C531}" dt="2022-08-25T16:56:21.676" v="6085" actId="1076"/>
        <pc:sldMkLst>
          <pc:docMk/>
          <pc:sldMk cId="549253275" sldId="492"/>
        </pc:sldMkLst>
        <pc:picChg chg="mod">
          <ac:chgData name="Asher Andree" userId="2eae399d-ae7d-4175-bae8-8c4593b1ba05" providerId="ADAL" clId="{62D41AB0-3109-49A8-8C0A-28993D26C531}" dt="2022-08-25T16:56:21.676" v="6085" actId="1076"/>
          <ac:picMkLst>
            <pc:docMk/>
            <pc:sldMk cId="549253275" sldId="492"/>
            <ac:picMk id="7" creationId="{0886E6D7-5FC9-A33C-A036-062F92C5BD3C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6:59:00.896" v="6097" actId="1076"/>
        <pc:sldMkLst>
          <pc:docMk/>
          <pc:sldMk cId="1735340644" sldId="493"/>
        </pc:sldMkLst>
        <pc:picChg chg="add del mod">
          <ac:chgData name="Asher Andree" userId="2eae399d-ae7d-4175-bae8-8c4593b1ba05" providerId="ADAL" clId="{62D41AB0-3109-49A8-8C0A-28993D26C531}" dt="2022-08-25T16:58:30.455" v="6094" actId="22"/>
          <ac:picMkLst>
            <pc:docMk/>
            <pc:sldMk cId="1735340644" sldId="493"/>
            <ac:picMk id="3" creationId="{FFDD473E-01FC-B682-4C01-B8649B875984}"/>
          </ac:picMkLst>
        </pc:picChg>
        <pc:picChg chg="add mod">
          <ac:chgData name="Asher Andree" userId="2eae399d-ae7d-4175-bae8-8c4593b1ba05" providerId="ADAL" clId="{62D41AB0-3109-49A8-8C0A-28993D26C531}" dt="2022-08-25T16:59:00.896" v="6097" actId="1076"/>
          <ac:picMkLst>
            <pc:docMk/>
            <pc:sldMk cId="1735340644" sldId="493"/>
            <ac:picMk id="5" creationId="{D8FA1CBE-DB6E-0F85-A7DC-3574376A25A5}"/>
          </ac:picMkLst>
        </pc:picChg>
        <pc:picChg chg="del">
          <ac:chgData name="Asher Andree" userId="2eae399d-ae7d-4175-bae8-8c4593b1ba05" providerId="ADAL" clId="{62D41AB0-3109-49A8-8C0A-28993D26C531}" dt="2022-08-25T16:56:51.065" v="6089" actId="478"/>
          <ac:picMkLst>
            <pc:docMk/>
            <pc:sldMk cId="1735340644" sldId="493"/>
            <ac:picMk id="7" creationId="{0886E6D7-5FC9-A33C-A036-062F92C5BD3C}"/>
          </ac:picMkLst>
        </pc:picChg>
        <pc:picChg chg="del">
          <ac:chgData name="Asher Andree" userId="2eae399d-ae7d-4175-bae8-8c4593b1ba05" providerId="ADAL" clId="{62D41AB0-3109-49A8-8C0A-28993D26C531}" dt="2022-08-25T16:56:51.382" v="6090" actId="478"/>
          <ac:picMkLst>
            <pc:docMk/>
            <pc:sldMk cId="1735340644" sldId="493"/>
            <ac:picMk id="9" creationId="{A7A4E176-61E3-AF87-A218-D27205FD5148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7:00:46.332" v="6104" actId="1076"/>
        <pc:sldMkLst>
          <pc:docMk/>
          <pc:sldMk cId="1738980777" sldId="494"/>
        </pc:sldMkLst>
        <pc:picChg chg="add mod modCrop">
          <ac:chgData name="Asher Andree" userId="2eae399d-ae7d-4175-bae8-8c4593b1ba05" providerId="ADAL" clId="{62D41AB0-3109-49A8-8C0A-28993D26C531}" dt="2022-08-25T17:00:46.332" v="6104" actId="1076"/>
          <ac:picMkLst>
            <pc:docMk/>
            <pc:sldMk cId="1738980777" sldId="494"/>
            <ac:picMk id="3" creationId="{FE958165-7CF9-1C31-2298-845107968A24}"/>
          </ac:picMkLst>
        </pc:picChg>
        <pc:picChg chg="del">
          <ac:chgData name="Asher Andree" userId="2eae399d-ae7d-4175-bae8-8c4593b1ba05" providerId="ADAL" clId="{62D41AB0-3109-49A8-8C0A-28993D26C531}" dt="2022-08-25T17:00:34.159" v="6099" actId="478"/>
          <ac:picMkLst>
            <pc:docMk/>
            <pc:sldMk cId="1738980777" sldId="494"/>
            <ac:picMk id="5" creationId="{D8FA1CBE-DB6E-0F85-A7DC-3574376A25A5}"/>
          </ac:picMkLst>
        </pc:picChg>
      </pc:sldChg>
      <pc:sldChg chg="modSp add del mod">
        <pc:chgData name="Asher Andree" userId="2eae399d-ae7d-4175-bae8-8c4593b1ba05" providerId="ADAL" clId="{62D41AB0-3109-49A8-8C0A-28993D26C531}" dt="2022-08-25T17:02:37.036" v="6131" actId="2696"/>
        <pc:sldMkLst>
          <pc:docMk/>
          <pc:sldMk cId="869954319" sldId="495"/>
        </pc:sldMkLst>
        <pc:picChg chg="mod">
          <ac:chgData name="Asher Andree" userId="2eae399d-ae7d-4175-bae8-8c4593b1ba05" providerId="ADAL" clId="{62D41AB0-3109-49A8-8C0A-28993D26C531}" dt="2022-08-25T17:02:32.032" v="6130" actId="208"/>
          <ac:picMkLst>
            <pc:docMk/>
            <pc:sldMk cId="869954319" sldId="495"/>
            <ac:picMk id="3" creationId="{FE958165-7CF9-1C31-2298-845107968A24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7:02:26.576" v="6129" actId="208"/>
        <pc:sldMkLst>
          <pc:docMk/>
          <pc:sldMk cId="2512828290" sldId="496"/>
        </pc:sldMkLst>
        <pc:spChg chg="mod">
          <ac:chgData name="Asher Andree" userId="2eae399d-ae7d-4175-bae8-8c4593b1ba05" providerId="ADAL" clId="{62D41AB0-3109-49A8-8C0A-28993D26C531}" dt="2022-08-25T17:01:22.958" v="6116" actId="20577"/>
          <ac:spMkLst>
            <pc:docMk/>
            <pc:sldMk cId="2512828290" sldId="496"/>
            <ac:spMk id="6" creationId="{7E7BD415-FC99-0D69-3D46-4360DC2F2979}"/>
          </ac:spMkLst>
        </pc:spChg>
        <pc:picChg chg="del">
          <ac:chgData name="Asher Andree" userId="2eae399d-ae7d-4175-bae8-8c4593b1ba05" providerId="ADAL" clId="{62D41AB0-3109-49A8-8C0A-28993D26C531}" dt="2022-08-25T17:01:24.134" v="6117" actId="478"/>
          <ac:picMkLst>
            <pc:docMk/>
            <pc:sldMk cId="2512828290" sldId="496"/>
            <ac:picMk id="3" creationId="{FE958165-7CF9-1C31-2298-845107968A24}"/>
          </ac:picMkLst>
        </pc:picChg>
        <pc:picChg chg="add mod modCrop">
          <ac:chgData name="Asher Andree" userId="2eae399d-ae7d-4175-bae8-8c4593b1ba05" providerId="ADAL" clId="{62D41AB0-3109-49A8-8C0A-28993D26C531}" dt="2022-08-25T17:02:26.576" v="6129" actId="208"/>
          <ac:picMkLst>
            <pc:docMk/>
            <pc:sldMk cId="2512828290" sldId="496"/>
            <ac:picMk id="4" creationId="{1F4D9CB8-E2A7-DBEE-E3C7-FFCD76E6897D}"/>
          </ac:picMkLst>
        </pc:picChg>
      </pc:sldChg>
      <pc:sldChg chg="addSp modSp add mod ord">
        <pc:chgData name="Asher Andree" userId="2eae399d-ae7d-4175-bae8-8c4593b1ba05" providerId="ADAL" clId="{62D41AB0-3109-49A8-8C0A-28993D26C531}" dt="2022-08-25T18:44:31.613" v="8330" actId="20577"/>
        <pc:sldMkLst>
          <pc:docMk/>
          <pc:sldMk cId="2408723170" sldId="497"/>
        </pc:sldMkLst>
        <pc:spChg chg="mod">
          <ac:chgData name="Asher Andree" userId="2eae399d-ae7d-4175-bae8-8c4593b1ba05" providerId="ADAL" clId="{62D41AB0-3109-49A8-8C0A-28993D26C531}" dt="2022-08-25T18:44:31.613" v="8330" actId="20577"/>
          <ac:spMkLst>
            <pc:docMk/>
            <pc:sldMk cId="2408723170" sldId="497"/>
            <ac:spMk id="2" creationId="{DAE12F94-0093-AF4B-9A37-92E49AEAB042}"/>
          </ac:spMkLst>
        </pc:spChg>
        <pc:spChg chg="mod">
          <ac:chgData name="Asher Andree" userId="2eae399d-ae7d-4175-bae8-8c4593b1ba05" providerId="ADAL" clId="{62D41AB0-3109-49A8-8C0A-28993D26C531}" dt="2022-08-25T17:04:47.193" v="6167" actId="20577"/>
          <ac:spMkLst>
            <pc:docMk/>
            <pc:sldMk cId="2408723170" sldId="497"/>
            <ac:spMk id="6" creationId="{7E7BD415-FC99-0D69-3D46-4360DC2F2979}"/>
          </ac:spMkLst>
        </pc:spChg>
        <pc:picChg chg="add mod modCrop">
          <ac:chgData name="Asher Andree" userId="2eae399d-ae7d-4175-bae8-8c4593b1ba05" providerId="ADAL" clId="{62D41AB0-3109-49A8-8C0A-28993D26C531}" dt="2022-08-25T18:44:25.842" v="8287" actId="1076"/>
          <ac:picMkLst>
            <pc:docMk/>
            <pc:sldMk cId="2408723170" sldId="497"/>
            <ac:picMk id="4" creationId="{B1F87175-58D4-78E4-BCBF-99D0526B1BB2}"/>
          </ac:picMkLst>
        </pc:picChg>
      </pc:sldChg>
      <pc:sldChg chg="modSp add mod">
        <pc:chgData name="Asher Andree" userId="2eae399d-ae7d-4175-bae8-8c4593b1ba05" providerId="ADAL" clId="{62D41AB0-3109-49A8-8C0A-28993D26C531}" dt="2022-08-25T17:06:05.361" v="6215" actId="20577"/>
        <pc:sldMkLst>
          <pc:docMk/>
          <pc:sldMk cId="1464245931" sldId="498"/>
        </pc:sldMkLst>
        <pc:spChg chg="mod">
          <ac:chgData name="Asher Andree" userId="2eae399d-ae7d-4175-bae8-8c4593b1ba05" providerId="ADAL" clId="{62D41AB0-3109-49A8-8C0A-28993D26C531}" dt="2022-08-25T17:06:05.361" v="6215" actId="20577"/>
          <ac:spMkLst>
            <pc:docMk/>
            <pc:sldMk cId="1464245931" sldId="498"/>
            <ac:spMk id="4" creationId="{08607D59-DC31-B1B5-9C14-C6BCE1AD2FBD}"/>
          </ac:spMkLst>
        </pc:spChg>
      </pc:sldChg>
      <pc:sldChg chg="modSp add mod">
        <pc:chgData name="Asher Andree" userId="2eae399d-ae7d-4175-bae8-8c4593b1ba05" providerId="ADAL" clId="{62D41AB0-3109-49A8-8C0A-28993D26C531}" dt="2022-08-25T17:06:13.765" v="6241" actId="20577"/>
        <pc:sldMkLst>
          <pc:docMk/>
          <pc:sldMk cId="2151766588" sldId="499"/>
        </pc:sldMkLst>
        <pc:spChg chg="mod">
          <ac:chgData name="Asher Andree" userId="2eae399d-ae7d-4175-bae8-8c4593b1ba05" providerId="ADAL" clId="{62D41AB0-3109-49A8-8C0A-28993D26C531}" dt="2022-08-25T17:06:13.765" v="6241" actId="20577"/>
          <ac:spMkLst>
            <pc:docMk/>
            <pc:sldMk cId="2151766588" sldId="499"/>
            <ac:spMk id="4" creationId="{08607D59-DC31-B1B5-9C14-C6BCE1AD2FBD}"/>
          </ac:spMkLst>
        </pc:spChg>
      </pc:sldChg>
      <pc:sldChg chg="modSp add mod">
        <pc:chgData name="Asher Andree" userId="2eae399d-ae7d-4175-bae8-8c4593b1ba05" providerId="ADAL" clId="{62D41AB0-3109-49A8-8C0A-28993D26C531}" dt="2022-08-25T17:06:26.594" v="6291" actId="20577"/>
        <pc:sldMkLst>
          <pc:docMk/>
          <pc:sldMk cId="1737986431" sldId="500"/>
        </pc:sldMkLst>
        <pc:spChg chg="mod">
          <ac:chgData name="Asher Andree" userId="2eae399d-ae7d-4175-bae8-8c4593b1ba05" providerId="ADAL" clId="{62D41AB0-3109-49A8-8C0A-28993D26C531}" dt="2022-08-25T17:06:26.594" v="6291" actId="20577"/>
          <ac:spMkLst>
            <pc:docMk/>
            <pc:sldMk cId="1737986431" sldId="500"/>
            <ac:spMk id="4" creationId="{08607D59-DC31-B1B5-9C14-C6BCE1AD2FBD}"/>
          </ac:spMkLst>
        </pc:spChg>
      </pc:sldChg>
      <pc:sldChg chg="modSp add mod">
        <pc:chgData name="Asher Andree" userId="2eae399d-ae7d-4175-bae8-8c4593b1ba05" providerId="ADAL" clId="{62D41AB0-3109-49A8-8C0A-28993D26C531}" dt="2022-08-25T17:06:42.010" v="6312" actId="20577"/>
        <pc:sldMkLst>
          <pc:docMk/>
          <pc:sldMk cId="1561602398" sldId="501"/>
        </pc:sldMkLst>
        <pc:spChg chg="mod">
          <ac:chgData name="Asher Andree" userId="2eae399d-ae7d-4175-bae8-8c4593b1ba05" providerId="ADAL" clId="{62D41AB0-3109-49A8-8C0A-28993D26C531}" dt="2022-08-25T17:06:42.010" v="6312" actId="20577"/>
          <ac:spMkLst>
            <pc:docMk/>
            <pc:sldMk cId="1561602398" sldId="501"/>
            <ac:spMk id="4" creationId="{08607D59-DC31-B1B5-9C14-C6BCE1AD2FBD}"/>
          </ac:spMkLst>
        </pc:spChg>
      </pc:sldChg>
      <pc:sldChg chg="modSp add mod">
        <pc:chgData name="Asher Andree" userId="2eae399d-ae7d-4175-bae8-8c4593b1ba05" providerId="ADAL" clId="{62D41AB0-3109-49A8-8C0A-28993D26C531}" dt="2022-08-25T17:07:22.495" v="6428" actId="20577"/>
        <pc:sldMkLst>
          <pc:docMk/>
          <pc:sldMk cId="3417450546" sldId="502"/>
        </pc:sldMkLst>
        <pc:spChg chg="mod">
          <ac:chgData name="Asher Andree" userId="2eae399d-ae7d-4175-bae8-8c4593b1ba05" providerId="ADAL" clId="{62D41AB0-3109-49A8-8C0A-28993D26C531}" dt="2022-08-25T17:07:22.495" v="6428" actId="20577"/>
          <ac:spMkLst>
            <pc:docMk/>
            <pc:sldMk cId="3417450546" sldId="502"/>
            <ac:spMk id="4" creationId="{08607D59-DC31-B1B5-9C14-C6BCE1AD2FBD}"/>
          </ac:spMkLst>
        </pc:spChg>
      </pc:sldChg>
      <pc:sldChg chg="modSp add mod">
        <pc:chgData name="Asher Andree" userId="2eae399d-ae7d-4175-bae8-8c4593b1ba05" providerId="ADAL" clId="{62D41AB0-3109-49A8-8C0A-28993D26C531}" dt="2022-08-25T17:07:59.094" v="6522" actId="20577"/>
        <pc:sldMkLst>
          <pc:docMk/>
          <pc:sldMk cId="1389736020" sldId="503"/>
        </pc:sldMkLst>
        <pc:spChg chg="mod">
          <ac:chgData name="Asher Andree" userId="2eae399d-ae7d-4175-bae8-8c4593b1ba05" providerId="ADAL" clId="{62D41AB0-3109-49A8-8C0A-28993D26C531}" dt="2022-08-25T17:07:59.094" v="6522" actId="20577"/>
          <ac:spMkLst>
            <pc:docMk/>
            <pc:sldMk cId="1389736020" sldId="503"/>
            <ac:spMk id="4" creationId="{08607D59-DC31-B1B5-9C14-C6BCE1AD2FBD}"/>
          </ac:spMkLst>
        </pc:spChg>
      </pc:sldChg>
      <pc:sldChg chg="modSp add mod">
        <pc:chgData name="Asher Andree" userId="2eae399d-ae7d-4175-bae8-8c4593b1ba05" providerId="ADAL" clId="{62D41AB0-3109-49A8-8C0A-28993D26C531}" dt="2022-08-25T21:15:37.606" v="11978" actId="20577"/>
        <pc:sldMkLst>
          <pc:docMk/>
          <pc:sldMk cId="2657909242" sldId="504"/>
        </pc:sldMkLst>
        <pc:spChg chg="mod">
          <ac:chgData name="Asher Andree" userId="2eae399d-ae7d-4175-bae8-8c4593b1ba05" providerId="ADAL" clId="{62D41AB0-3109-49A8-8C0A-28993D26C531}" dt="2022-08-25T17:09:22.842" v="6868" actId="5793"/>
          <ac:spMkLst>
            <pc:docMk/>
            <pc:sldMk cId="2657909242" sldId="504"/>
            <ac:spMk id="4" creationId="{08607D59-DC31-B1B5-9C14-C6BCE1AD2FBD}"/>
          </ac:spMkLst>
        </pc:spChg>
        <pc:spChg chg="mod">
          <ac:chgData name="Asher Andree" userId="2eae399d-ae7d-4175-bae8-8c4593b1ba05" providerId="ADAL" clId="{62D41AB0-3109-49A8-8C0A-28993D26C531}" dt="2022-08-25T21:15:37.606" v="11978" actId="20577"/>
          <ac:spMkLst>
            <pc:docMk/>
            <pc:sldMk cId="2657909242" sldId="504"/>
            <ac:spMk id="6" creationId="{7E7BD415-FC99-0D69-3D46-4360DC2F2979}"/>
          </ac:spMkLst>
        </pc:spChg>
      </pc:sldChg>
      <pc:sldChg chg="modSp add del mod">
        <pc:chgData name="Asher Andree" userId="2eae399d-ae7d-4175-bae8-8c4593b1ba05" providerId="ADAL" clId="{62D41AB0-3109-49A8-8C0A-28993D26C531}" dt="2022-08-25T19:00:25.559" v="8925" actId="2696"/>
        <pc:sldMkLst>
          <pc:docMk/>
          <pc:sldMk cId="453469869" sldId="505"/>
        </pc:sldMkLst>
        <pc:spChg chg="mod">
          <ac:chgData name="Asher Andree" userId="2eae399d-ae7d-4175-bae8-8c4593b1ba05" providerId="ADAL" clId="{62D41AB0-3109-49A8-8C0A-28993D26C531}" dt="2022-08-25T17:09:31.200" v="6887" actId="20577"/>
          <ac:spMkLst>
            <pc:docMk/>
            <pc:sldMk cId="453469869" sldId="505"/>
            <ac:spMk id="4" creationId="{08607D59-DC31-B1B5-9C14-C6BCE1AD2FBD}"/>
          </ac:spMkLst>
        </pc:spChg>
      </pc:sldChg>
      <pc:sldChg chg="addSp delSp modSp add mod">
        <pc:chgData name="Asher Andree" userId="2eae399d-ae7d-4175-bae8-8c4593b1ba05" providerId="ADAL" clId="{62D41AB0-3109-49A8-8C0A-28993D26C531}" dt="2022-08-25T21:29:41.809" v="13017" actId="20577"/>
        <pc:sldMkLst>
          <pc:docMk/>
          <pc:sldMk cId="3535382342" sldId="506"/>
        </pc:sldMkLst>
        <pc:spChg chg="add del mod">
          <ac:chgData name="Asher Andree" userId="2eae399d-ae7d-4175-bae8-8c4593b1ba05" providerId="ADAL" clId="{62D41AB0-3109-49A8-8C0A-28993D26C531}" dt="2022-08-25T21:06:13.849" v="11877" actId="478"/>
          <ac:spMkLst>
            <pc:docMk/>
            <pc:sldMk cId="3535382342" sldId="506"/>
            <ac:spMk id="3" creationId="{40A876BB-EFE8-EBDA-E52E-F592AB58E723}"/>
          </ac:spMkLst>
        </pc:spChg>
        <pc:spChg chg="del mod">
          <ac:chgData name="Asher Andree" userId="2eae399d-ae7d-4175-bae8-8c4593b1ba05" providerId="ADAL" clId="{62D41AB0-3109-49A8-8C0A-28993D26C531}" dt="2022-08-25T21:06:12.295" v="11876" actId="478"/>
          <ac:spMkLst>
            <pc:docMk/>
            <pc:sldMk cId="3535382342" sldId="506"/>
            <ac:spMk id="4" creationId="{08607D59-DC31-B1B5-9C14-C6BCE1AD2FBD}"/>
          </ac:spMkLst>
        </pc:spChg>
        <pc:spChg chg="add mod">
          <ac:chgData name="Asher Andree" userId="2eae399d-ae7d-4175-bae8-8c4593b1ba05" providerId="ADAL" clId="{62D41AB0-3109-49A8-8C0A-28993D26C531}" dt="2022-08-25T21:29:41.809" v="13017" actId="20577"/>
          <ac:spMkLst>
            <pc:docMk/>
            <pc:sldMk cId="3535382342" sldId="506"/>
            <ac:spMk id="5" creationId="{563462F0-7023-BADD-39D7-716078CE49EC}"/>
          </ac:spMkLst>
        </pc:spChg>
        <pc:spChg chg="mod">
          <ac:chgData name="Asher Andree" userId="2eae399d-ae7d-4175-bae8-8c4593b1ba05" providerId="ADAL" clId="{62D41AB0-3109-49A8-8C0A-28993D26C531}" dt="2022-08-25T21:15:34.264" v="11975" actId="20577"/>
          <ac:spMkLst>
            <pc:docMk/>
            <pc:sldMk cId="3535382342" sldId="506"/>
            <ac:spMk id="6" creationId="{7E7BD415-FC99-0D69-3D46-4360DC2F2979}"/>
          </ac:spMkLst>
        </pc:spChg>
        <pc:spChg chg="add mod">
          <ac:chgData name="Asher Andree" userId="2eae399d-ae7d-4175-bae8-8c4593b1ba05" providerId="ADAL" clId="{62D41AB0-3109-49A8-8C0A-28993D26C531}" dt="2022-08-25T21:15:18.724" v="11947" actId="1076"/>
          <ac:spMkLst>
            <pc:docMk/>
            <pc:sldMk cId="3535382342" sldId="506"/>
            <ac:spMk id="7" creationId="{892D5F03-710C-0644-360D-A0386BC77807}"/>
          </ac:spMkLst>
        </pc:spChg>
        <pc:spChg chg="add mod">
          <ac:chgData name="Asher Andree" userId="2eae399d-ae7d-4175-bae8-8c4593b1ba05" providerId="ADAL" clId="{62D41AB0-3109-49A8-8C0A-28993D26C531}" dt="2022-08-25T21:15:28.679" v="11972" actId="20577"/>
          <ac:spMkLst>
            <pc:docMk/>
            <pc:sldMk cId="3535382342" sldId="506"/>
            <ac:spMk id="8" creationId="{D7DF7B69-DE14-330F-7005-45CF18FF26D4}"/>
          </ac:spMkLst>
        </pc:spChg>
        <pc:spChg chg="add mod">
          <ac:chgData name="Asher Andree" userId="2eae399d-ae7d-4175-bae8-8c4593b1ba05" providerId="ADAL" clId="{62D41AB0-3109-49A8-8C0A-28993D26C531}" dt="2022-08-25T21:29:40.534" v="13013" actId="20577"/>
          <ac:spMkLst>
            <pc:docMk/>
            <pc:sldMk cId="3535382342" sldId="506"/>
            <ac:spMk id="9" creationId="{B5A0ECE9-6C62-66DE-FF60-A08B27A8AF84}"/>
          </ac:spMkLst>
        </pc:spChg>
        <pc:spChg chg="add mod">
          <ac:chgData name="Asher Andree" userId="2eae399d-ae7d-4175-bae8-8c4593b1ba05" providerId="ADAL" clId="{62D41AB0-3109-49A8-8C0A-28993D26C531}" dt="2022-08-25T21:16:26.365" v="12040" actId="20577"/>
          <ac:spMkLst>
            <pc:docMk/>
            <pc:sldMk cId="3535382342" sldId="506"/>
            <ac:spMk id="10" creationId="{F06437B5-67D6-1A04-E01B-83A7172F65EA}"/>
          </ac:spMkLst>
        </pc:spChg>
        <pc:spChg chg="add mod">
          <ac:chgData name="Asher Andree" userId="2eae399d-ae7d-4175-bae8-8c4593b1ba05" providerId="ADAL" clId="{62D41AB0-3109-49A8-8C0A-28993D26C531}" dt="2022-08-25T21:29:39.003" v="13009" actId="20577"/>
          <ac:spMkLst>
            <pc:docMk/>
            <pc:sldMk cId="3535382342" sldId="506"/>
            <ac:spMk id="11" creationId="{DBBCC497-C4EA-3101-2826-795F31FB6E55}"/>
          </ac:spMkLst>
        </pc:spChg>
        <pc:spChg chg="add del mod">
          <ac:chgData name="Asher Andree" userId="2eae399d-ae7d-4175-bae8-8c4593b1ba05" providerId="ADAL" clId="{62D41AB0-3109-49A8-8C0A-28993D26C531}" dt="2022-08-25T21:16:40.988" v="12059"/>
          <ac:spMkLst>
            <pc:docMk/>
            <pc:sldMk cId="3535382342" sldId="506"/>
            <ac:spMk id="12" creationId="{2EAF9D60-0D95-F27F-7B3A-74ED187E4D91}"/>
          </ac:spMkLst>
        </pc:spChg>
        <pc:picChg chg="add mod">
          <ac:chgData name="Asher Andree" userId="2eae399d-ae7d-4175-bae8-8c4593b1ba05" providerId="ADAL" clId="{62D41AB0-3109-49A8-8C0A-28993D26C531}" dt="2022-08-25T21:07:47.597" v="11908" actId="1076"/>
          <ac:picMkLst>
            <pc:docMk/>
            <pc:sldMk cId="3535382342" sldId="506"/>
            <ac:picMk id="2050" creationId="{827B1376-3950-3745-1325-CD4BC3202F03}"/>
          </ac:picMkLst>
        </pc:picChg>
        <pc:picChg chg="add del mod">
          <ac:chgData name="Asher Andree" userId="2eae399d-ae7d-4175-bae8-8c4593b1ba05" providerId="ADAL" clId="{62D41AB0-3109-49A8-8C0A-28993D26C531}" dt="2022-08-25T21:06:57.669" v="11890" actId="478"/>
          <ac:picMkLst>
            <pc:docMk/>
            <pc:sldMk cId="3535382342" sldId="506"/>
            <ac:picMk id="2052" creationId="{4F0F6444-DA72-94C7-F98B-1CFD008D58E1}"/>
          </ac:picMkLst>
        </pc:picChg>
        <pc:picChg chg="add del">
          <ac:chgData name="Asher Andree" userId="2eae399d-ae7d-4175-bae8-8c4593b1ba05" providerId="ADAL" clId="{62D41AB0-3109-49A8-8C0A-28993D26C531}" dt="2022-08-25T21:06:57.669" v="11890" actId="478"/>
          <ac:picMkLst>
            <pc:docMk/>
            <pc:sldMk cId="3535382342" sldId="506"/>
            <ac:picMk id="2054" creationId="{BBE848F2-2B00-0A5B-1E3F-CB37E3C590A6}"/>
          </ac:picMkLst>
        </pc:picChg>
        <pc:picChg chg="add mod">
          <ac:chgData name="Asher Andree" userId="2eae399d-ae7d-4175-bae8-8c4593b1ba05" providerId="ADAL" clId="{62D41AB0-3109-49A8-8C0A-28993D26C531}" dt="2022-08-25T21:07:44.569" v="11907" actId="1076"/>
          <ac:picMkLst>
            <pc:docMk/>
            <pc:sldMk cId="3535382342" sldId="506"/>
            <ac:picMk id="2056" creationId="{79E66E21-A94F-477E-21B0-5DF4D32CE4FC}"/>
          </ac:picMkLst>
        </pc:picChg>
        <pc:picChg chg="add mod">
          <ac:chgData name="Asher Andree" userId="2eae399d-ae7d-4175-bae8-8c4593b1ba05" providerId="ADAL" clId="{62D41AB0-3109-49A8-8C0A-28993D26C531}" dt="2022-08-25T21:07:28.099" v="11902" actId="1076"/>
          <ac:picMkLst>
            <pc:docMk/>
            <pc:sldMk cId="3535382342" sldId="506"/>
            <ac:picMk id="2058" creationId="{632D744F-A8E8-5BDC-587C-6C60190F41E2}"/>
          </ac:picMkLst>
        </pc:picChg>
      </pc:sldChg>
      <pc:sldChg chg="addSp delSp modSp add mod ord">
        <pc:chgData name="Asher Andree" userId="2eae399d-ae7d-4175-bae8-8c4593b1ba05" providerId="ADAL" clId="{62D41AB0-3109-49A8-8C0A-28993D26C531}" dt="2022-08-25T17:52:33.924" v="7101" actId="1076"/>
        <pc:sldMkLst>
          <pc:docMk/>
          <pc:sldMk cId="2422674097" sldId="507"/>
        </pc:sldMkLst>
        <pc:spChg chg="add del mod">
          <ac:chgData name="Asher Andree" userId="2eae399d-ae7d-4175-bae8-8c4593b1ba05" providerId="ADAL" clId="{62D41AB0-3109-49A8-8C0A-28993D26C531}" dt="2022-08-25T17:51:38.963" v="7082" actId="478"/>
          <ac:spMkLst>
            <pc:docMk/>
            <pc:sldMk cId="2422674097" sldId="507"/>
            <ac:spMk id="3" creationId="{F4AD7E2F-2928-4B69-D8F1-DC08F1399A10}"/>
          </ac:spMkLst>
        </pc:spChg>
        <pc:spChg chg="del">
          <ac:chgData name="Asher Andree" userId="2eae399d-ae7d-4175-bae8-8c4593b1ba05" providerId="ADAL" clId="{62D41AB0-3109-49A8-8C0A-28993D26C531}" dt="2022-08-25T17:11:29.760" v="6920" actId="478"/>
          <ac:spMkLst>
            <pc:docMk/>
            <pc:sldMk cId="2422674097" sldId="507"/>
            <ac:spMk id="5" creationId="{B5CAB5F5-B5B7-2DAA-C46F-02005F216AE0}"/>
          </ac:spMkLst>
        </pc:spChg>
        <pc:spChg chg="del">
          <ac:chgData name="Asher Andree" userId="2eae399d-ae7d-4175-bae8-8c4593b1ba05" providerId="ADAL" clId="{62D41AB0-3109-49A8-8C0A-28993D26C531}" dt="2022-08-25T17:51:18.276" v="7016" actId="478"/>
          <ac:spMkLst>
            <pc:docMk/>
            <pc:sldMk cId="2422674097" sldId="507"/>
            <ac:spMk id="6" creationId="{7E7BD415-FC99-0D69-3D46-4360DC2F2979}"/>
          </ac:spMkLst>
        </pc:spChg>
        <pc:spChg chg="add del mod">
          <ac:chgData name="Asher Andree" userId="2eae399d-ae7d-4175-bae8-8c4593b1ba05" providerId="ADAL" clId="{62D41AB0-3109-49A8-8C0A-28993D26C531}" dt="2022-08-25T17:51:40.166" v="7083" actId="478"/>
          <ac:spMkLst>
            <pc:docMk/>
            <pc:sldMk cId="2422674097" sldId="507"/>
            <ac:spMk id="10" creationId="{5EE848F3-2C07-1BDF-3F75-2ECF012C12C4}"/>
          </ac:spMkLst>
        </pc:spChg>
        <pc:spChg chg="add mod ord">
          <ac:chgData name="Asher Andree" userId="2eae399d-ae7d-4175-bae8-8c4593b1ba05" providerId="ADAL" clId="{62D41AB0-3109-49A8-8C0A-28993D26C531}" dt="2022-08-25T17:52:27.399" v="7100" actId="171"/>
          <ac:spMkLst>
            <pc:docMk/>
            <pc:sldMk cId="2422674097" sldId="507"/>
            <ac:spMk id="13" creationId="{BF789078-0C3B-D8E9-7D8E-D77ED3292F54}"/>
          </ac:spMkLst>
        </pc:spChg>
        <pc:picChg chg="del">
          <ac:chgData name="Asher Andree" userId="2eae399d-ae7d-4175-bae8-8c4593b1ba05" providerId="ADAL" clId="{62D41AB0-3109-49A8-8C0A-28993D26C531}" dt="2022-08-25T17:11:24.222" v="6918" actId="478"/>
          <ac:picMkLst>
            <pc:docMk/>
            <pc:sldMk cId="2422674097" sldId="507"/>
            <ac:picMk id="4" creationId="{1F2E31FB-609D-2531-CCFB-4AD63980F2BF}"/>
          </ac:picMkLst>
        </pc:picChg>
        <pc:picChg chg="add del mod ord">
          <ac:chgData name="Asher Andree" userId="2eae399d-ae7d-4175-bae8-8c4593b1ba05" providerId="ADAL" clId="{62D41AB0-3109-49A8-8C0A-28993D26C531}" dt="2022-08-25T17:51:41.449" v="7085" actId="478"/>
          <ac:picMkLst>
            <pc:docMk/>
            <pc:sldMk cId="2422674097" sldId="507"/>
            <ac:picMk id="8" creationId="{4742CC73-F547-E82E-26F0-48611997D421}"/>
          </ac:picMkLst>
        </pc:picChg>
        <pc:picChg chg="add mod modCrop">
          <ac:chgData name="Asher Andree" userId="2eae399d-ae7d-4175-bae8-8c4593b1ba05" providerId="ADAL" clId="{62D41AB0-3109-49A8-8C0A-28993D26C531}" dt="2022-08-25T17:52:33.924" v="7101" actId="1076"/>
          <ac:picMkLst>
            <pc:docMk/>
            <pc:sldMk cId="2422674097" sldId="507"/>
            <ac:picMk id="12" creationId="{4BE77EEB-7F92-C8F1-34D2-8877AF6C47BD}"/>
          </ac:picMkLst>
        </pc:picChg>
      </pc:sldChg>
      <pc:sldChg chg="modSp add mod">
        <pc:chgData name="Asher Andree" userId="2eae399d-ae7d-4175-bae8-8c4593b1ba05" providerId="ADAL" clId="{62D41AB0-3109-49A8-8C0A-28993D26C531}" dt="2022-08-25T17:51:34.053" v="7081" actId="27636"/>
        <pc:sldMkLst>
          <pc:docMk/>
          <pc:sldMk cId="144390467" sldId="508"/>
        </pc:sldMkLst>
        <pc:spChg chg="mod">
          <ac:chgData name="Asher Andree" userId="2eae399d-ae7d-4175-bae8-8c4593b1ba05" providerId="ADAL" clId="{62D41AB0-3109-49A8-8C0A-28993D26C531}" dt="2022-08-25T17:51:34.053" v="7081" actId="27636"/>
          <ac:spMkLst>
            <pc:docMk/>
            <pc:sldMk cId="144390467" sldId="508"/>
            <ac:spMk id="6" creationId="{7E7BD415-FC99-0D69-3D46-4360DC2F2979}"/>
          </ac:spMkLst>
        </pc:spChg>
      </pc:sldChg>
      <pc:sldChg chg="modSp add mod ord">
        <pc:chgData name="Asher Andree" userId="2eae399d-ae7d-4175-bae8-8c4593b1ba05" providerId="ADAL" clId="{62D41AB0-3109-49A8-8C0A-28993D26C531}" dt="2022-08-25T17:53:43.329" v="7162" actId="20577"/>
        <pc:sldMkLst>
          <pc:docMk/>
          <pc:sldMk cId="3255931305" sldId="509"/>
        </pc:sldMkLst>
        <pc:spChg chg="mod">
          <ac:chgData name="Asher Andree" userId="2eae399d-ae7d-4175-bae8-8c4593b1ba05" providerId="ADAL" clId="{62D41AB0-3109-49A8-8C0A-28993D26C531}" dt="2022-08-25T17:53:43.329" v="7162" actId="20577"/>
          <ac:spMkLst>
            <pc:docMk/>
            <pc:sldMk cId="3255931305" sldId="509"/>
            <ac:spMk id="6" creationId="{7E7BD415-FC99-0D69-3D46-4360DC2F2979}"/>
          </ac:spMkLst>
        </pc:spChg>
      </pc:sldChg>
      <pc:sldChg chg="addSp delSp modSp add mod">
        <pc:chgData name="Asher Andree" userId="2eae399d-ae7d-4175-bae8-8c4593b1ba05" providerId="ADAL" clId="{62D41AB0-3109-49A8-8C0A-28993D26C531}" dt="2022-08-25T18:03:07.070" v="7369" actId="14100"/>
        <pc:sldMkLst>
          <pc:docMk/>
          <pc:sldMk cId="3676009591" sldId="510"/>
        </pc:sldMkLst>
        <pc:spChg chg="add mod">
          <ac:chgData name="Asher Andree" userId="2eae399d-ae7d-4175-bae8-8c4593b1ba05" providerId="ADAL" clId="{62D41AB0-3109-49A8-8C0A-28993D26C531}" dt="2022-08-25T18:03:07.070" v="7369" actId="14100"/>
          <ac:spMkLst>
            <pc:docMk/>
            <pc:sldMk cId="3676009591" sldId="510"/>
            <ac:spMk id="5" creationId="{4CE63253-D2EE-2E99-806C-D19A50637504}"/>
          </ac:spMkLst>
        </pc:spChg>
        <pc:spChg chg="mod">
          <ac:chgData name="Asher Andree" userId="2eae399d-ae7d-4175-bae8-8c4593b1ba05" providerId="ADAL" clId="{62D41AB0-3109-49A8-8C0A-28993D26C531}" dt="2022-08-25T17:56:46.485" v="7226" actId="20577"/>
          <ac:spMkLst>
            <pc:docMk/>
            <pc:sldMk cId="3676009591" sldId="510"/>
            <ac:spMk id="6" creationId="{7E7BD415-FC99-0D69-3D46-4360DC2F2979}"/>
          </ac:spMkLst>
        </pc:spChg>
        <pc:picChg chg="add mod modCrop">
          <ac:chgData name="Asher Andree" userId="2eae399d-ae7d-4175-bae8-8c4593b1ba05" providerId="ADAL" clId="{62D41AB0-3109-49A8-8C0A-28993D26C531}" dt="2022-08-25T18:01:00.350" v="7236" actId="1076"/>
          <ac:picMkLst>
            <pc:docMk/>
            <pc:sldMk cId="3676009591" sldId="510"/>
            <ac:picMk id="3" creationId="{5DDE3977-A3F1-6828-0867-69800D118E02}"/>
          </ac:picMkLst>
        </pc:picChg>
        <pc:picChg chg="del">
          <ac:chgData name="Asher Andree" userId="2eae399d-ae7d-4175-bae8-8c4593b1ba05" providerId="ADAL" clId="{62D41AB0-3109-49A8-8C0A-28993D26C531}" dt="2022-08-25T17:56:44.019" v="7218" actId="478"/>
          <ac:picMkLst>
            <pc:docMk/>
            <pc:sldMk cId="3676009591" sldId="510"/>
            <ac:picMk id="4" creationId="{1F4D9CB8-E2A7-DBEE-E3C7-FFCD76E6897D}"/>
          </ac:picMkLst>
        </pc:picChg>
      </pc:sldChg>
      <pc:sldChg chg="addSp delSp modSp add del mod">
        <pc:chgData name="Asher Andree" userId="2eae399d-ae7d-4175-bae8-8c4593b1ba05" providerId="ADAL" clId="{62D41AB0-3109-49A8-8C0A-28993D26C531}" dt="2022-08-25T18:02:11.383" v="7347" actId="2696"/>
        <pc:sldMkLst>
          <pc:docMk/>
          <pc:sldMk cId="2346863221" sldId="511"/>
        </pc:sldMkLst>
        <pc:picChg chg="del">
          <ac:chgData name="Asher Andree" userId="2eae399d-ae7d-4175-bae8-8c4593b1ba05" providerId="ADAL" clId="{62D41AB0-3109-49A8-8C0A-28993D26C531}" dt="2022-08-25T18:01:55.233" v="7342" actId="478"/>
          <ac:picMkLst>
            <pc:docMk/>
            <pc:sldMk cId="2346863221" sldId="511"/>
            <ac:picMk id="3" creationId="{5DDE3977-A3F1-6828-0867-69800D118E02}"/>
          </ac:picMkLst>
        </pc:picChg>
        <pc:picChg chg="add mod">
          <ac:chgData name="Asher Andree" userId="2eae399d-ae7d-4175-bae8-8c4593b1ba05" providerId="ADAL" clId="{62D41AB0-3109-49A8-8C0A-28993D26C531}" dt="2022-08-25T18:02:00.068" v="7345" actId="1076"/>
          <ac:picMkLst>
            <pc:docMk/>
            <pc:sldMk cId="2346863221" sldId="511"/>
            <ac:picMk id="4" creationId="{0347F6B6-BFC8-2934-6406-EC5239F7869C}"/>
          </ac:picMkLst>
        </pc:picChg>
      </pc:sldChg>
      <pc:sldChg chg="addSp modSp add mod">
        <pc:chgData name="Asher Andree" userId="2eae399d-ae7d-4175-bae8-8c4593b1ba05" providerId="ADAL" clId="{62D41AB0-3109-49A8-8C0A-28993D26C531}" dt="2022-08-25T18:03:13.288" v="7377" actId="14100"/>
        <pc:sldMkLst>
          <pc:docMk/>
          <pc:sldMk cId="563133161" sldId="512"/>
        </pc:sldMkLst>
        <pc:spChg chg="mod">
          <ac:chgData name="Asher Andree" userId="2eae399d-ae7d-4175-bae8-8c4593b1ba05" providerId="ADAL" clId="{62D41AB0-3109-49A8-8C0A-28993D26C531}" dt="2022-08-25T18:03:13.288" v="7377" actId="14100"/>
          <ac:spMkLst>
            <pc:docMk/>
            <pc:sldMk cId="563133161" sldId="512"/>
            <ac:spMk id="5" creationId="{4CE63253-D2EE-2E99-806C-D19A50637504}"/>
          </ac:spMkLst>
        </pc:spChg>
        <pc:picChg chg="add mod">
          <ac:chgData name="Asher Andree" userId="2eae399d-ae7d-4175-bae8-8c4593b1ba05" providerId="ADAL" clId="{62D41AB0-3109-49A8-8C0A-28993D26C531}" dt="2022-08-25T18:02:24.200" v="7353" actId="1076"/>
          <ac:picMkLst>
            <pc:docMk/>
            <pc:sldMk cId="563133161" sldId="512"/>
            <ac:picMk id="4" creationId="{6B956EC9-4A07-6288-26EF-6483D06568CB}"/>
          </ac:picMkLst>
        </pc:picChg>
        <pc:cxnChg chg="add mod">
          <ac:chgData name="Asher Andree" userId="2eae399d-ae7d-4175-bae8-8c4593b1ba05" providerId="ADAL" clId="{62D41AB0-3109-49A8-8C0A-28993D26C531}" dt="2022-08-25T18:02:52.670" v="7358" actId="208"/>
          <ac:cxnSpMkLst>
            <pc:docMk/>
            <pc:sldMk cId="563133161" sldId="512"/>
            <ac:cxnSpMk id="8" creationId="{23325BE9-3A4D-4A0F-C2E5-0ABAEE8F9455}"/>
          </ac:cxnSpMkLst>
        </pc:cxnChg>
      </pc:sldChg>
      <pc:sldChg chg="delSp modSp add del mod">
        <pc:chgData name="Asher Andree" userId="2eae399d-ae7d-4175-bae8-8c4593b1ba05" providerId="ADAL" clId="{62D41AB0-3109-49A8-8C0A-28993D26C531}" dt="2022-08-25T19:23:47.691" v="9406" actId="2696"/>
        <pc:sldMkLst>
          <pc:docMk/>
          <pc:sldMk cId="967960801" sldId="513"/>
        </pc:sldMkLst>
        <pc:spChg chg="del">
          <ac:chgData name="Asher Andree" userId="2eae399d-ae7d-4175-bae8-8c4593b1ba05" providerId="ADAL" clId="{62D41AB0-3109-49A8-8C0A-28993D26C531}" dt="2022-08-25T18:04:09.512" v="7416" actId="478"/>
          <ac:spMkLst>
            <pc:docMk/>
            <pc:sldMk cId="967960801" sldId="513"/>
            <ac:spMk id="5" creationId="{4CE63253-D2EE-2E99-806C-D19A50637504}"/>
          </ac:spMkLst>
        </pc:spChg>
        <pc:spChg chg="mod">
          <ac:chgData name="Asher Andree" userId="2eae399d-ae7d-4175-bae8-8c4593b1ba05" providerId="ADAL" clId="{62D41AB0-3109-49A8-8C0A-28993D26C531}" dt="2022-08-25T18:04:19.769" v="7420" actId="122"/>
          <ac:spMkLst>
            <pc:docMk/>
            <pc:sldMk cId="967960801" sldId="513"/>
            <ac:spMk id="6" creationId="{7E7BD415-FC99-0D69-3D46-4360DC2F2979}"/>
          </ac:spMkLst>
        </pc:spChg>
        <pc:picChg chg="del">
          <ac:chgData name="Asher Andree" userId="2eae399d-ae7d-4175-bae8-8c4593b1ba05" providerId="ADAL" clId="{62D41AB0-3109-49A8-8C0A-28993D26C531}" dt="2022-08-25T18:03:59.088" v="7380" actId="478"/>
          <ac:picMkLst>
            <pc:docMk/>
            <pc:sldMk cId="967960801" sldId="513"/>
            <ac:picMk id="3" creationId="{5DDE3977-A3F1-6828-0867-69800D118E02}"/>
          </ac:picMkLst>
        </pc:picChg>
        <pc:picChg chg="del">
          <ac:chgData name="Asher Andree" userId="2eae399d-ae7d-4175-bae8-8c4593b1ba05" providerId="ADAL" clId="{62D41AB0-3109-49A8-8C0A-28993D26C531}" dt="2022-08-25T18:03:58.704" v="7379" actId="478"/>
          <ac:picMkLst>
            <pc:docMk/>
            <pc:sldMk cId="967960801" sldId="513"/>
            <ac:picMk id="4" creationId="{6B956EC9-4A07-6288-26EF-6483D06568CB}"/>
          </ac:picMkLst>
        </pc:picChg>
        <pc:cxnChg chg="del">
          <ac:chgData name="Asher Andree" userId="2eae399d-ae7d-4175-bae8-8c4593b1ba05" providerId="ADAL" clId="{62D41AB0-3109-49A8-8C0A-28993D26C531}" dt="2022-08-25T18:04:10.232" v="7417" actId="478"/>
          <ac:cxnSpMkLst>
            <pc:docMk/>
            <pc:sldMk cId="967960801" sldId="513"/>
            <ac:cxnSpMk id="8" creationId="{23325BE9-3A4D-4A0F-C2E5-0ABAEE8F9455}"/>
          </ac:cxnSpMkLst>
        </pc:cxnChg>
      </pc:sldChg>
      <pc:sldChg chg="addSp delSp modSp add mod">
        <pc:chgData name="Asher Andree" userId="2eae399d-ae7d-4175-bae8-8c4593b1ba05" providerId="ADAL" clId="{62D41AB0-3109-49A8-8C0A-28993D26C531}" dt="2022-08-25T18:28:00.308" v="7659" actId="20577"/>
        <pc:sldMkLst>
          <pc:docMk/>
          <pc:sldMk cId="1749518475" sldId="514"/>
        </pc:sldMkLst>
        <pc:spChg chg="mod">
          <ac:chgData name="Asher Andree" userId="2eae399d-ae7d-4175-bae8-8c4593b1ba05" providerId="ADAL" clId="{62D41AB0-3109-49A8-8C0A-28993D26C531}" dt="2022-08-25T18:05:03.072" v="7458" actId="20577"/>
          <ac:spMkLst>
            <pc:docMk/>
            <pc:sldMk cId="1749518475" sldId="514"/>
            <ac:spMk id="6" creationId="{7E7BD415-FC99-0D69-3D46-4360DC2F2979}"/>
          </ac:spMkLst>
        </pc:spChg>
        <pc:spChg chg="add mod">
          <ac:chgData name="Asher Andree" userId="2eae399d-ae7d-4175-bae8-8c4593b1ba05" providerId="ADAL" clId="{62D41AB0-3109-49A8-8C0A-28993D26C531}" dt="2022-08-25T18:28:00.308" v="7659" actId="20577"/>
          <ac:spMkLst>
            <pc:docMk/>
            <pc:sldMk cId="1749518475" sldId="514"/>
            <ac:spMk id="12" creationId="{59AC40D2-AA86-517C-A66B-362DDDA32108}"/>
          </ac:spMkLst>
        </pc:spChg>
        <pc:picChg chg="add mod modCrop">
          <ac:chgData name="Asher Andree" userId="2eae399d-ae7d-4175-bae8-8c4593b1ba05" providerId="ADAL" clId="{62D41AB0-3109-49A8-8C0A-28993D26C531}" dt="2022-08-25T18:25:49.769" v="7636" actId="1076"/>
          <ac:picMkLst>
            <pc:docMk/>
            <pc:sldMk cId="1749518475" sldId="514"/>
            <ac:picMk id="3" creationId="{59FF47A3-64CD-1494-D8FE-D64407FA457A}"/>
          </ac:picMkLst>
        </pc:picChg>
        <pc:picChg chg="del">
          <ac:chgData name="Asher Andree" userId="2eae399d-ae7d-4175-bae8-8c4593b1ba05" providerId="ADAL" clId="{62D41AB0-3109-49A8-8C0A-28993D26C531}" dt="2022-08-25T18:05:04.467" v="7459" actId="478"/>
          <ac:picMkLst>
            <pc:docMk/>
            <pc:sldMk cId="1749518475" sldId="514"/>
            <ac:picMk id="5" creationId="{EAB12A10-A22A-D92D-997D-CB18E6BFB3CA}"/>
          </ac:picMkLst>
        </pc:picChg>
        <pc:cxnChg chg="add mod">
          <ac:chgData name="Asher Andree" userId="2eae399d-ae7d-4175-bae8-8c4593b1ba05" providerId="ADAL" clId="{62D41AB0-3109-49A8-8C0A-28993D26C531}" dt="2022-08-25T18:26:07.953" v="7640" actId="1076"/>
          <ac:cxnSpMkLst>
            <pc:docMk/>
            <pc:sldMk cId="1749518475" sldId="514"/>
            <ac:cxnSpMk id="7" creationId="{4DDB5058-2242-6D3E-4CC8-0F097D76D957}"/>
          </ac:cxnSpMkLst>
        </pc:cxnChg>
        <pc:cxnChg chg="add mod">
          <ac:chgData name="Asher Andree" userId="2eae399d-ae7d-4175-bae8-8c4593b1ba05" providerId="ADAL" clId="{62D41AB0-3109-49A8-8C0A-28993D26C531}" dt="2022-08-25T18:25:53.120" v="7637" actId="1076"/>
          <ac:cxnSpMkLst>
            <pc:docMk/>
            <pc:sldMk cId="1749518475" sldId="514"/>
            <ac:cxnSpMk id="8" creationId="{28D0B0D0-5EAA-7FCF-14EE-C10CE7508D55}"/>
          </ac:cxnSpMkLst>
        </pc:cxnChg>
        <pc:cxnChg chg="add mod">
          <ac:chgData name="Asher Andree" userId="2eae399d-ae7d-4175-bae8-8c4593b1ba05" providerId="ADAL" clId="{62D41AB0-3109-49A8-8C0A-28993D26C531}" dt="2022-08-25T18:25:54.632" v="7638" actId="1076"/>
          <ac:cxnSpMkLst>
            <pc:docMk/>
            <pc:sldMk cId="1749518475" sldId="514"/>
            <ac:cxnSpMk id="10" creationId="{3711393B-E603-14D2-0F31-6F1E65C99454}"/>
          </ac:cxnSpMkLst>
        </pc:cxnChg>
      </pc:sldChg>
      <pc:sldChg chg="addSp delSp modSp add mod ord">
        <pc:chgData name="Asher Andree" userId="2eae399d-ae7d-4175-bae8-8c4593b1ba05" providerId="ADAL" clId="{62D41AB0-3109-49A8-8C0A-28993D26C531}" dt="2022-08-25T18:25:10.555" v="7603" actId="732"/>
        <pc:sldMkLst>
          <pc:docMk/>
          <pc:sldMk cId="1462866022" sldId="515"/>
        </pc:sldMkLst>
        <pc:spChg chg="del">
          <ac:chgData name="Asher Andree" userId="2eae399d-ae7d-4175-bae8-8c4593b1ba05" providerId="ADAL" clId="{62D41AB0-3109-49A8-8C0A-28993D26C531}" dt="2022-08-25T18:24:50.146" v="7593" actId="478"/>
          <ac:spMkLst>
            <pc:docMk/>
            <pc:sldMk cId="1462866022" sldId="515"/>
            <ac:spMk id="12" creationId="{59AC40D2-AA86-517C-A66B-362DDDA32108}"/>
          </ac:spMkLst>
        </pc:spChg>
        <pc:picChg chg="del">
          <ac:chgData name="Asher Andree" userId="2eae399d-ae7d-4175-bae8-8c4593b1ba05" providerId="ADAL" clId="{62D41AB0-3109-49A8-8C0A-28993D26C531}" dt="2022-08-25T18:24:50.591" v="7594" actId="478"/>
          <ac:picMkLst>
            <pc:docMk/>
            <pc:sldMk cId="1462866022" sldId="515"/>
            <ac:picMk id="3" creationId="{59FF47A3-64CD-1494-D8FE-D64407FA457A}"/>
          </ac:picMkLst>
        </pc:picChg>
        <pc:picChg chg="add mod modCrop">
          <ac:chgData name="Asher Andree" userId="2eae399d-ae7d-4175-bae8-8c4593b1ba05" providerId="ADAL" clId="{62D41AB0-3109-49A8-8C0A-28993D26C531}" dt="2022-08-25T18:25:10.555" v="7603" actId="732"/>
          <ac:picMkLst>
            <pc:docMk/>
            <pc:sldMk cId="1462866022" sldId="515"/>
            <ac:picMk id="4" creationId="{2846893F-02F6-E808-DF63-E1C96D1C7D52}"/>
          </ac:picMkLst>
        </pc:picChg>
        <pc:cxnChg chg="del">
          <ac:chgData name="Asher Andree" userId="2eae399d-ae7d-4175-bae8-8c4593b1ba05" providerId="ADAL" clId="{62D41AB0-3109-49A8-8C0A-28993D26C531}" dt="2022-08-25T18:24:51.503" v="7595" actId="478"/>
          <ac:cxnSpMkLst>
            <pc:docMk/>
            <pc:sldMk cId="1462866022" sldId="515"/>
            <ac:cxnSpMk id="7" creationId="{4DDB5058-2242-6D3E-4CC8-0F097D76D957}"/>
          </ac:cxnSpMkLst>
        </pc:cxnChg>
        <pc:cxnChg chg="del">
          <ac:chgData name="Asher Andree" userId="2eae399d-ae7d-4175-bae8-8c4593b1ba05" providerId="ADAL" clId="{62D41AB0-3109-49A8-8C0A-28993D26C531}" dt="2022-08-25T18:24:51.968" v="7596" actId="478"/>
          <ac:cxnSpMkLst>
            <pc:docMk/>
            <pc:sldMk cId="1462866022" sldId="515"/>
            <ac:cxnSpMk id="8" creationId="{28D0B0D0-5EAA-7FCF-14EE-C10CE7508D55}"/>
          </ac:cxnSpMkLst>
        </pc:cxnChg>
        <pc:cxnChg chg="del">
          <ac:chgData name="Asher Andree" userId="2eae399d-ae7d-4175-bae8-8c4593b1ba05" providerId="ADAL" clId="{62D41AB0-3109-49A8-8C0A-28993D26C531}" dt="2022-08-25T18:24:52.408" v="7597" actId="478"/>
          <ac:cxnSpMkLst>
            <pc:docMk/>
            <pc:sldMk cId="1462866022" sldId="515"/>
            <ac:cxnSpMk id="10" creationId="{3711393B-E603-14D2-0F31-6F1E65C99454}"/>
          </ac:cxnSpMkLst>
        </pc:cxnChg>
      </pc:sldChg>
      <pc:sldChg chg="addSp delSp modSp add mod">
        <pc:chgData name="Asher Andree" userId="2eae399d-ae7d-4175-bae8-8c4593b1ba05" providerId="ADAL" clId="{62D41AB0-3109-49A8-8C0A-28993D26C531}" dt="2022-08-25T18:41:33.095" v="8076" actId="1076"/>
        <pc:sldMkLst>
          <pc:docMk/>
          <pc:sldMk cId="2443024287" sldId="516"/>
        </pc:sldMkLst>
        <pc:spChg chg="del">
          <ac:chgData name="Asher Andree" userId="2eae399d-ae7d-4175-bae8-8c4593b1ba05" providerId="ADAL" clId="{62D41AB0-3109-49A8-8C0A-28993D26C531}" dt="2022-08-25T18:30:58.704" v="7698" actId="478"/>
          <ac:spMkLst>
            <pc:docMk/>
            <pc:sldMk cId="2443024287" sldId="516"/>
            <ac:spMk id="5" creationId="{2D8BC158-C657-F1A7-AFDC-CAA75B8C7478}"/>
          </ac:spMkLst>
        </pc:spChg>
        <pc:spChg chg="add mod">
          <ac:chgData name="Asher Andree" userId="2eae399d-ae7d-4175-bae8-8c4593b1ba05" providerId="ADAL" clId="{62D41AB0-3109-49A8-8C0A-28993D26C531}" dt="2022-08-25T18:41:08.188" v="8075" actId="20577"/>
          <ac:spMkLst>
            <pc:docMk/>
            <pc:sldMk cId="2443024287" sldId="516"/>
            <ac:spMk id="7" creationId="{7F51B33C-871D-0DEC-90DA-6E81CE468504}"/>
          </ac:spMkLst>
        </pc:spChg>
        <pc:picChg chg="add mod">
          <ac:chgData name="Asher Andree" userId="2eae399d-ae7d-4175-bae8-8c4593b1ba05" providerId="ADAL" clId="{62D41AB0-3109-49A8-8C0A-28993D26C531}" dt="2022-08-25T18:41:33.095" v="8076" actId="1076"/>
          <ac:picMkLst>
            <pc:docMk/>
            <pc:sldMk cId="2443024287" sldId="516"/>
            <ac:picMk id="3" creationId="{2AB6FBEC-A166-9E27-3D07-657DB9E80D9B}"/>
          </ac:picMkLst>
        </pc:picChg>
        <pc:picChg chg="del mod">
          <ac:chgData name="Asher Andree" userId="2eae399d-ae7d-4175-bae8-8c4593b1ba05" providerId="ADAL" clId="{62D41AB0-3109-49A8-8C0A-28993D26C531}" dt="2022-08-25T18:30:55.887" v="7697" actId="478"/>
          <ac:picMkLst>
            <pc:docMk/>
            <pc:sldMk cId="2443024287" sldId="516"/>
            <ac:picMk id="4" creationId="{32D4B086-B923-7C6B-3BDA-C3D4B77DB616}"/>
          </ac:picMkLst>
        </pc:picChg>
      </pc:sldChg>
      <pc:sldChg chg="addSp modSp add mod">
        <pc:chgData name="Asher Andree" userId="2eae399d-ae7d-4175-bae8-8c4593b1ba05" providerId="ADAL" clId="{62D41AB0-3109-49A8-8C0A-28993D26C531}" dt="2022-08-25T18:38:29.526" v="7760" actId="20577"/>
        <pc:sldMkLst>
          <pc:docMk/>
          <pc:sldMk cId="2203138694" sldId="517"/>
        </pc:sldMkLst>
        <pc:spChg chg="add mod">
          <ac:chgData name="Asher Andree" userId="2eae399d-ae7d-4175-bae8-8c4593b1ba05" providerId="ADAL" clId="{62D41AB0-3109-49A8-8C0A-28993D26C531}" dt="2022-08-25T18:38:29.526" v="7760" actId="20577"/>
          <ac:spMkLst>
            <pc:docMk/>
            <pc:sldMk cId="2203138694" sldId="517"/>
            <ac:spMk id="4" creationId="{C9418584-E316-AD69-9AFD-52EBEBFF569B}"/>
          </ac:spMkLst>
        </pc:spChg>
        <pc:picChg chg="add mod">
          <ac:chgData name="Asher Andree" userId="2eae399d-ae7d-4175-bae8-8c4593b1ba05" providerId="ADAL" clId="{62D41AB0-3109-49A8-8C0A-28993D26C531}" dt="2022-08-25T18:38:14.423" v="7703" actId="1076"/>
          <ac:picMkLst>
            <pc:docMk/>
            <pc:sldMk cId="2203138694" sldId="517"/>
            <ac:picMk id="3" creationId="{C14A35EB-F6BE-55D1-6262-C78C90A0AFE7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21:32:19.191" v="13148"/>
        <pc:sldMkLst>
          <pc:docMk/>
          <pc:sldMk cId="2062290471" sldId="518"/>
        </pc:sldMkLst>
        <pc:spChg chg="del mod">
          <ac:chgData name="Asher Andree" userId="2eae399d-ae7d-4175-bae8-8c4593b1ba05" providerId="ADAL" clId="{62D41AB0-3109-49A8-8C0A-28993D26C531}" dt="2022-08-25T18:44:47.552" v="8371" actId="478"/>
          <ac:spMkLst>
            <pc:docMk/>
            <pc:sldMk cId="2062290471" sldId="518"/>
            <ac:spMk id="2" creationId="{DAE12F94-0093-AF4B-9A37-92E49AEAB042}"/>
          </ac:spMkLst>
        </pc:spChg>
        <pc:spChg chg="mod">
          <ac:chgData name="Asher Andree" userId="2eae399d-ae7d-4175-bae8-8c4593b1ba05" providerId="ADAL" clId="{62D41AB0-3109-49A8-8C0A-28993D26C531}" dt="2022-08-25T18:44:40.905" v="8368" actId="20577"/>
          <ac:spMkLst>
            <pc:docMk/>
            <pc:sldMk cId="2062290471" sldId="518"/>
            <ac:spMk id="6" creationId="{7E7BD415-FC99-0D69-3D46-4360DC2F2979}"/>
          </ac:spMkLst>
        </pc:spChg>
        <pc:spChg chg="add mod">
          <ac:chgData name="Asher Andree" userId="2eae399d-ae7d-4175-bae8-8c4593b1ba05" providerId="ADAL" clId="{62D41AB0-3109-49A8-8C0A-28993D26C531}" dt="2022-08-25T21:32:10.815" v="13145" actId="1076"/>
          <ac:spMkLst>
            <pc:docMk/>
            <pc:sldMk cId="2062290471" sldId="518"/>
            <ac:spMk id="7" creationId="{34F7B173-2C39-9412-D0AE-88E8F9D21EF9}"/>
          </ac:spMkLst>
        </pc:spChg>
        <pc:spChg chg="add mod">
          <ac:chgData name="Asher Andree" userId="2eae399d-ae7d-4175-bae8-8c4593b1ba05" providerId="ADAL" clId="{62D41AB0-3109-49A8-8C0A-28993D26C531}" dt="2022-08-25T18:48:19.569" v="8663" actId="113"/>
          <ac:spMkLst>
            <pc:docMk/>
            <pc:sldMk cId="2062290471" sldId="518"/>
            <ac:spMk id="8" creationId="{AAB89874-BCDD-0A51-8C09-BE6EECE14119}"/>
          </ac:spMkLst>
        </pc:spChg>
        <pc:spChg chg="add mod">
          <ac:chgData name="Asher Andree" userId="2eae399d-ae7d-4175-bae8-8c4593b1ba05" providerId="ADAL" clId="{62D41AB0-3109-49A8-8C0A-28993D26C531}" dt="2022-08-25T21:32:19.191" v="13148"/>
          <ac:spMkLst>
            <pc:docMk/>
            <pc:sldMk cId="2062290471" sldId="518"/>
            <ac:spMk id="9" creationId="{EDAA0A97-0509-3875-8973-4DD9DF9EE87F}"/>
          </ac:spMkLst>
        </pc:spChg>
        <pc:picChg chg="del">
          <ac:chgData name="Asher Andree" userId="2eae399d-ae7d-4175-bae8-8c4593b1ba05" providerId="ADAL" clId="{62D41AB0-3109-49A8-8C0A-28993D26C531}" dt="2022-08-25T18:44:42.643" v="8369" actId="478"/>
          <ac:picMkLst>
            <pc:docMk/>
            <pc:sldMk cId="2062290471" sldId="518"/>
            <ac:picMk id="4" creationId="{B1F87175-58D4-78E4-BCBF-99D0526B1BB2}"/>
          </ac:picMkLst>
        </pc:picChg>
        <pc:picChg chg="add mod">
          <ac:chgData name="Asher Andree" userId="2eae399d-ae7d-4175-bae8-8c4593b1ba05" providerId="ADAL" clId="{62D41AB0-3109-49A8-8C0A-28993D26C531}" dt="2022-08-25T18:45:42.320" v="8376" actId="208"/>
          <ac:picMkLst>
            <pc:docMk/>
            <pc:sldMk cId="2062290471" sldId="518"/>
            <ac:picMk id="5" creationId="{8E82FF1A-34EA-713F-0F5F-3CFC70D78D94}"/>
          </ac:picMkLst>
        </pc:picChg>
      </pc:sldChg>
      <pc:sldChg chg="modSp add mod">
        <pc:chgData name="Asher Andree" userId="2eae399d-ae7d-4175-bae8-8c4593b1ba05" providerId="ADAL" clId="{62D41AB0-3109-49A8-8C0A-28993D26C531}" dt="2022-08-26T02:11:58.113" v="13382" actId="20577"/>
        <pc:sldMkLst>
          <pc:docMk/>
          <pc:sldMk cId="881434486" sldId="519"/>
        </pc:sldMkLst>
        <pc:spChg chg="mod">
          <ac:chgData name="Asher Andree" userId="2eae399d-ae7d-4175-bae8-8c4593b1ba05" providerId="ADAL" clId="{62D41AB0-3109-49A8-8C0A-28993D26C531}" dt="2022-08-26T02:11:58.113" v="13382" actId="20577"/>
          <ac:spMkLst>
            <pc:docMk/>
            <pc:sldMk cId="881434486" sldId="519"/>
            <ac:spMk id="2" creationId="{BE39FFB5-9CDC-6397-147C-AAC389C6450A}"/>
          </ac:spMkLst>
        </pc:spChg>
      </pc:sldChg>
      <pc:sldChg chg="addSp delSp modSp add mod">
        <pc:chgData name="Asher Andree" userId="2eae399d-ae7d-4175-bae8-8c4593b1ba05" providerId="ADAL" clId="{62D41AB0-3109-49A8-8C0A-28993D26C531}" dt="2022-08-25T18:55:49.905" v="8853" actId="20577"/>
        <pc:sldMkLst>
          <pc:docMk/>
          <pc:sldMk cId="1354603556" sldId="520"/>
        </pc:sldMkLst>
        <pc:spChg chg="add mod">
          <ac:chgData name="Asher Andree" userId="2eae399d-ae7d-4175-bae8-8c4593b1ba05" providerId="ADAL" clId="{62D41AB0-3109-49A8-8C0A-28993D26C531}" dt="2022-08-25T18:55:49.905" v="8853" actId="20577"/>
          <ac:spMkLst>
            <pc:docMk/>
            <pc:sldMk cId="1354603556" sldId="520"/>
            <ac:spMk id="4" creationId="{8AF6A09A-D2D8-0340-D228-EE5FDD967325}"/>
          </ac:spMkLst>
        </pc:spChg>
        <pc:spChg chg="mod">
          <ac:chgData name="Asher Andree" userId="2eae399d-ae7d-4175-bae8-8c4593b1ba05" providerId="ADAL" clId="{62D41AB0-3109-49A8-8C0A-28993D26C531}" dt="2022-08-25T18:54:40.246" v="8676" actId="1076"/>
          <ac:spMkLst>
            <pc:docMk/>
            <pc:sldMk cId="1354603556" sldId="520"/>
            <ac:spMk id="6" creationId="{7E7BD415-FC99-0D69-3D46-4360DC2F2979}"/>
          </ac:spMkLst>
        </pc:spChg>
        <pc:spChg chg="del">
          <ac:chgData name="Asher Andree" userId="2eae399d-ae7d-4175-bae8-8c4593b1ba05" providerId="ADAL" clId="{62D41AB0-3109-49A8-8C0A-28993D26C531}" dt="2022-08-25T18:49:53.305" v="8669" actId="478"/>
          <ac:spMkLst>
            <pc:docMk/>
            <pc:sldMk cId="1354603556" sldId="520"/>
            <ac:spMk id="7" creationId="{34F7B173-2C39-9412-D0AE-88E8F9D21EF9}"/>
          </ac:spMkLst>
        </pc:spChg>
        <pc:spChg chg="del">
          <ac:chgData name="Asher Andree" userId="2eae399d-ae7d-4175-bae8-8c4593b1ba05" providerId="ADAL" clId="{62D41AB0-3109-49A8-8C0A-28993D26C531}" dt="2022-08-25T18:49:50.979" v="8667" actId="478"/>
          <ac:spMkLst>
            <pc:docMk/>
            <pc:sldMk cId="1354603556" sldId="520"/>
            <ac:spMk id="8" creationId="{AAB89874-BCDD-0A51-8C09-BE6EECE14119}"/>
          </ac:spMkLst>
        </pc:spChg>
        <pc:spChg chg="del">
          <ac:chgData name="Asher Andree" userId="2eae399d-ae7d-4175-bae8-8c4593b1ba05" providerId="ADAL" clId="{62D41AB0-3109-49A8-8C0A-28993D26C531}" dt="2022-08-25T18:49:52.280" v="8668" actId="478"/>
          <ac:spMkLst>
            <pc:docMk/>
            <pc:sldMk cId="1354603556" sldId="520"/>
            <ac:spMk id="9" creationId="{EDAA0A97-0509-3875-8973-4DD9DF9EE87F}"/>
          </ac:spMkLst>
        </pc:spChg>
        <pc:picChg chg="add mod">
          <ac:chgData name="Asher Andree" userId="2eae399d-ae7d-4175-bae8-8c4593b1ba05" providerId="ADAL" clId="{62D41AB0-3109-49A8-8C0A-28993D26C531}" dt="2022-08-25T18:54:47.837" v="8677" actId="1076"/>
          <ac:picMkLst>
            <pc:docMk/>
            <pc:sldMk cId="1354603556" sldId="520"/>
            <ac:picMk id="3" creationId="{DD804FE3-9764-D9F7-F416-3ADDF1879AC1}"/>
          </ac:picMkLst>
        </pc:picChg>
        <pc:picChg chg="del">
          <ac:chgData name="Asher Andree" userId="2eae399d-ae7d-4175-bae8-8c4593b1ba05" providerId="ADAL" clId="{62D41AB0-3109-49A8-8C0A-28993D26C531}" dt="2022-08-25T18:49:53.749" v="8670" actId="478"/>
          <ac:picMkLst>
            <pc:docMk/>
            <pc:sldMk cId="1354603556" sldId="520"/>
            <ac:picMk id="5" creationId="{8E82FF1A-34EA-713F-0F5F-3CFC70D78D94}"/>
          </ac:picMkLst>
        </pc:picChg>
      </pc:sldChg>
      <pc:sldChg chg="addSp modSp add mod">
        <pc:chgData name="Asher Andree" userId="2eae399d-ae7d-4175-bae8-8c4593b1ba05" providerId="ADAL" clId="{62D41AB0-3109-49A8-8C0A-28993D26C531}" dt="2022-08-25T18:56:00.309" v="8858" actId="208"/>
        <pc:sldMkLst>
          <pc:docMk/>
          <pc:sldMk cId="2168280878" sldId="521"/>
        </pc:sldMkLst>
        <pc:picChg chg="add mod">
          <ac:chgData name="Asher Andree" userId="2eae399d-ae7d-4175-bae8-8c4593b1ba05" providerId="ADAL" clId="{62D41AB0-3109-49A8-8C0A-28993D26C531}" dt="2022-08-25T18:56:00.309" v="8858" actId="208"/>
          <ac:picMkLst>
            <pc:docMk/>
            <pc:sldMk cId="2168280878" sldId="521"/>
            <ac:picMk id="5" creationId="{C9793B8B-E802-D886-902B-93B304403F51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9:13:02.220" v="9139" actId="1076"/>
        <pc:sldMkLst>
          <pc:docMk/>
          <pc:sldMk cId="3317013179" sldId="522"/>
        </pc:sldMkLst>
        <pc:spChg chg="del mod">
          <ac:chgData name="Asher Andree" userId="2eae399d-ae7d-4175-bae8-8c4593b1ba05" providerId="ADAL" clId="{62D41AB0-3109-49A8-8C0A-28993D26C531}" dt="2022-08-25T19:12:35.001" v="9115" actId="478"/>
          <ac:spMkLst>
            <pc:docMk/>
            <pc:sldMk cId="3317013179" sldId="522"/>
            <ac:spMk id="4" creationId="{8AF6A09A-D2D8-0340-D228-EE5FDD967325}"/>
          </ac:spMkLst>
        </pc:spChg>
        <pc:spChg chg="add mod">
          <ac:chgData name="Asher Andree" userId="2eae399d-ae7d-4175-bae8-8c4593b1ba05" providerId="ADAL" clId="{62D41AB0-3109-49A8-8C0A-28993D26C531}" dt="2022-08-25T19:13:02.220" v="9139" actId="1076"/>
          <ac:spMkLst>
            <pc:docMk/>
            <pc:sldMk cId="3317013179" sldId="522"/>
            <ac:spMk id="8" creationId="{38957C9D-7043-1AF2-D620-106A758C6739}"/>
          </ac:spMkLst>
        </pc:spChg>
        <pc:picChg chg="del">
          <ac:chgData name="Asher Andree" userId="2eae399d-ae7d-4175-bae8-8c4593b1ba05" providerId="ADAL" clId="{62D41AB0-3109-49A8-8C0A-28993D26C531}" dt="2022-08-25T19:12:31.473" v="9113" actId="478"/>
          <ac:picMkLst>
            <pc:docMk/>
            <pc:sldMk cId="3317013179" sldId="522"/>
            <ac:picMk id="3" creationId="{DD804FE3-9764-D9F7-F416-3ADDF1879AC1}"/>
          </ac:picMkLst>
        </pc:picChg>
        <pc:picChg chg="del">
          <ac:chgData name="Asher Andree" userId="2eae399d-ae7d-4175-bae8-8c4593b1ba05" providerId="ADAL" clId="{62D41AB0-3109-49A8-8C0A-28993D26C531}" dt="2022-08-25T19:12:31.052" v="9112" actId="478"/>
          <ac:picMkLst>
            <pc:docMk/>
            <pc:sldMk cId="3317013179" sldId="522"/>
            <ac:picMk id="5" creationId="{C9793B8B-E802-D886-902B-93B304403F51}"/>
          </ac:picMkLst>
        </pc:picChg>
        <pc:picChg chg="add mod">
          <ac:chgData name="Asher Andree" userId="2eae399d-ae7d-4175-bae8-8c4593b1ba05" providerId="ADAL" clId="{62D41AB0-3109-49A8-8C0A-28993D26C531}" dt="2022-08-25T19:12:47.223" v="9121" actId="1076"/>
          <ac:picMkLst>
            <pc:docMk/>
            <pc:sldMk cId="3317013179" sldId="522"/>
            <ac:picMk id="7" creationId="{3817544F-2404-1207-2C6F-53FB22E8A8F2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21:33:03.737" v="13190" actId="20577"/>
        <pc:sldMkLst>
          <pc:docMk/>
          <pc:sldMk cId="2951433159" sldId="523"/>
        </pc:sldMkLst>
        <pc:spChg chg="del">
          <ac:chgData name="Asher Andree" userId="2eae399d-ae7d-4175-bae8-8c4593b1ba05" providerId="ADAL" clId="{62D41AB0-3109-49A8-8C0A-28993D26C531}" dt="2022-08-25T19:17:07.526" v="9254" actId="478"/>
          <ac:spMkLst>
            <pc:docMk/>
            <pc:sldMk cId="2951433159" sldId="523"/>
            <ac:spMk id="2" creationId="{D9DB61B8-1D09-CBDC-AE35-88FEBBA98B3B}"/>
          </ac:spMkLst>
        </pc:spChg>
        <pc:spChg chg="del">
          <ac:chgData name="Asher Andree" userId="2eae399d-ae7d-4175-bae8-8c4593b1ba05" providerId="ADAL" clId="{62D41AB0-3109-49A8-8C0A-28993D26C531}" dt="2022-08-25T19:17:11.222" v="9258" actId="478"/>
          <ac:spMkLst>
            <pc:docMk/>
            <pc:sldMk cId="2951433159" sldId="523"/>
            <ac:spMk id="5" creationId="{0777B6D3-74E3-2E95-94CA-D76B70E0251B}"/>
          </ac:spMkLst>
        </pc:spChg>
        <pc:spChg chg="add del mod">
          <ac:chgData name="Asher Andree" userId="2eae399d-ae7d-4175-bae8-8c4593b1ba05" providerId="ADAL" clId="{62D41AB0-3109-49A8-8C0A-28993D26C531}" dt="2022-08-25T19:17:09.581" v="9256" actId="478"/>
          <ac:spMkLst>
            <pc:docMk/>
            <pc:sldMk cId="2951433159" sldId="523"/>
            <ac:spMk id="7" creationId="{584A3874-6B8C-C3F1-2E13-329A13E3FB23}"/>
          </ac:spMkLst>
        </pc:spChg>
        <pc:spChg chg="add mod">
          <ac:chgData name="Asher Andree" userId="2eae399d-ae7d-4175-bae8-8c4593b1ba05" providerId="ADAL" clId="{62D41AB0-3109-49A8-8C0A-28993D26C531}" dt="2022-08-25T21:33:03.737" v="13190" actId="20577"/>
          <ac:spMkLst>
            <pc:docMk/>
            <pc:sldMk cId="2951433159" sldId="523"/>
            <ac:spMk id="12" creationId="{EE4859FF-A58F-061B-1608-5A88D6CE1BE0}"/>
          </ac:spMkLst>
        </pc:spChg>
        <pc:spChg chg="add del mod">
          <ac:chgData name="Asher Andree" userId="2eae399d-ae7d-4175-bae8-8c4593b1ba05" providerId="ADAL" clId="{62D41AB0-3109-49A8-8C0A-28993D26C531}" dt="2022-08-25T19:18:59.692" v="9342"/>
          <ac:spMkLst>
            <pc:docMk/>
            <pc:sldMk cId="2951433159" sldId="523"/>
            <ac:spMk id="13" creationId="{A55C095D-79A8-403E-14FC-865BDE95D228}"/>
          </ac:spMkLst>
        </pc:spChg>
        <pc:picChg chg="del">
          <ac:chgData name="Asher Andree" userId="2eae399d-ae7d-4175-bae8-8c4593b1ba05" providerId="ADAL" clId="{62D41AB0-3109-49A8-8C0A-28993D26C531}" dt="2022-08-25T19:17:06.299" v="9253" actId="478"/>
          <ac:picMkLst>
            <pc:docMk/>
            <pc:sldMk cId="2951433159" sldId="523"/>
            <ac:picMk id="4" creationId="{0B6672FA-C676-0219-FF1B-E3669EE27BB0}"/>
          </ac:picMkLst>
        </pc:picChg>
        <pc:picChg chg="add mod">
          <ac:chgData name="Asher Andree" userId="2eae399d-ae7d-4175-bae8-8c4593b1ba05" providerId="ADAL" clId="{62D41AB0-3109-49A8-8C0A-28993D26C531}" dt="2022-08-25T19:17:21.686" v="9264" actId="1076"/>
          <ac:picMkLst>
            <pc:docMk/>
            <pc:sldMk cId="2951433159" sldId="523"/>
            <ac:picMk id="9" creationId="{E95DDD5D-18CB-949B-8F8A-B445C9D6D078}"/>
          </ac:picMkLst>
        </pc:picChg>
        <pc:picChg chg="add mod">
          <ac:chgData name="Asher Andree" userId="2eae399d-ae7d-4175-bae8-8c4593b1ba05" providerId="ADAL" clId="{62D41AB0-3109-49A8-8C0A-28993D26C531}" dt="2022-08-25T19:18:14.794" v="9269" actId="1076"/>
          <ac:picMkLst>
            <pc:docMk/>
            <pc:sldMk cId="2951433159" sldId="523"/>
            <ac:picMk id="11" creationId="{DDBB01EF-B11C-36A8-6935-523C44DC5065}"/>
          </ac:picMkLst>
        </pc:picChg>
        <pc:picChg chg="del">
          <ac:chgData name="Asher Andree" userId="2eae399d-ae7d-4175-bae8-8c4593b1ba05" providerId="ADAL" clId="{62D41AB0-3109-49A8-8C0A-28993D26C531}" dt="2022-08-25T19:17:10.018" v="9257" actId="478"/>
          <ac:picMkLst>
            <pc:docMk/>
            <pc:sldMk cId="2951433159" sldId="523"/>
            <ac:picMk id="1026" creationId="{146A864A-2E96-FB18-829F-869075B8C652}"/>
          </ac:picMkLst>
        </pc:picChg>
      </pc:sldChg>
      <pc:sldChg chg="modSp add mod ord">
        <pc:chgData name="Asher Andree" userId="2eae399d-ae7d-4175-bae8-8c4593b1ba05" providerId="ADAL" clId="{62D41AB0-3109-49A8-8C0A-28993D26C531}" dt="2022-08-25T19:23:45.505" v="9405" actId="20577"/>
        <pc:sldMkLst>
          <pc:docMk/>
          <pc:sldMk cId="627740778" sldId="524"/>
        </pc:sldMkLst>
        <pc:spChg chg="mod">
          <ac:chgData name="Asher Andree" userId="2eae399d-ae7d-4175-bae8-8c4593b1ba05" providerId="ADAL" clId="{62D41AB0-3109-49A8-8C0A-28993D26C531}" dt="2022-08-25T19:23:45.505" v="9405" actId="20577"/>
          <ac:spMkLst>
            <pc:docMk/>
            <pc:sldMk cId="627740778" sldId="524"/>
            <ac:spMk id="6" creationId="{7E7BD415-FC99-0D69-3D46-4360DC2F2979}"/>
          </ac:spMkLst>
        </pc:spChg>
      </pc:sldChg>
      <pc:sldChg chg="add del">
        <pc:chgData name="Asher Andree" userId="2eae399d-ae7d-4175-bae8-8c4593b1ba05" providerId="ADAL" clId="{62D41AB0-3109-49A8-8C0A-28993D26C531}" dt="2022-08-25T19:24:15.100" v="9408" actId="2696"/>
        <pc:sldMkLst>
          <pc:docMk/>
          <pc:sldMk cId="4083231132" sldId="525"/>
        </pc:sldMkLst>
      </pc:sldChg>
      <pc:sldChg chg="modSp add mod ord">
        <pc:chgData name="Asher Andree" userId="2eae399d-ae7d-4175-bae8-8c4593b1ba05" providerId="ADAL" clId="{62D41AB0-3109-49A8-8C0A-28993D26C531}" dt="2022-08-25T19:24:55.592" v="9462" actId="20577"/>
        <pc:sldMkLst>
          <pc:docMk/>
          <pc:sldMk cId="4188842096" sldId="525"/>
        </pc:sldMkLst>
        <pc:spChg chg="mod">
          <ac:chgData name="Asher Andree" userId="2eae399d-ae7d-4175-bae8-8c4593b1ba05" providerId="ADAL" clId="{62D41AB0-3109-49A8-8C0A-28993D26C531}" dt="2022-08-25T19:24:55.592" v="9462" actId="20577"/>
          <ac:spMkLst>
            <pc:docMk/>
            <pc:sldMk cId="4188842096" sldId="525"/>
            <ac:spMk id="6" creationId="{7E7BD415-FC99-0D69-3D46-4360DC2F2979}"/>
          </ac:spMkLst>
        </pc:spChg>
      </pc:sldChg>
      <pc:sldChg chg="modSp add mod ord">
        <pc:chgData name="Asher Andree" userId="2eae399d-ae7d-4175-bae8-8c4593b1ba05" providerId="ADAL" clId="{62D41AB0-3109-49A8-8C0A-28993D26C531}" dt="2022-08-25T19:34:22.430" v="9491" actId="5793"/>
        <pc:sldMkLst>
          <pc:docMk/>
          <pc:sldMk cId="3122526430" sldId="526"/>
        </pc:sldMkLst>
        <pc:spChg chg="mod">
          <ac:chgData name="Asher Andree" userId="2eae399d-ae7d-4175-bae8-8c4593b1ba05" providerId="ADAL" clId="{62D41AB0-3109-49A8-8C0A-28993D26C531}" dt="2022-08-25T19:34:22.430" v="9491" actId="5793"/>
          <ac:spMkLst>
            <pc:docMk/>
            <pc:sldMk cId="3122526430" sldId="526"/>
            <ac:spMk id="6" creationId="{7E7BD415-FC99-0D69-3D46-4360DC2F2979}"/>
          </ac:spMkLst>
        </pc:spChg>
      </pc:sldChg>
      <pc:sldChg chg="addSp delSp modSp add mod modClrScheme chgLayout">
        <pc:chgData name="Asher Andree" userId="2eae399d-ae7d-4175-bae8-8c4593b1ba05" providerId="ADAL" clId="{62D41AB0-3109-49A8-8C0A-28993D26C531}" dt="2022-08-25T19:35:04.628" v="9598" actId="20577"/>
        <pc:sldMkLst>
          <pc:docMk/>
          <pc:sldMk cId="3644856903" sldId="527"/>
        </pc:sldMkLst>
        <pc:spChg chg="add mod ord">
          <ac:chgData name="Asher Andree" userId="2eae399d-ae7d-4175-bae8-8c4593b1ba05" providerId="ADAL" clId="{62D41AB0-3109-49A8-8C0A-28993D26C531}" dt="2022-08-25T19:35:04.628" v="9598" actId="20577"/>
          <ac:spMkLst>
            <pc:docMk/>
            <pc:sldMk cId="3644856903" sldId="527"/>
            <ac:spMk id="2" creationId="{4E6E90B4-8AD6-1982-8BA6-73CD6971E729}"/>
          </ac:spMkLst>
        </pc:spChg>
        <pc:spChg chg="mod ord">
          <ac:chgData name="Asher Andree" userId="2eae399d-ae7d-4175-bae8-8c4593b1ba05" providerId="ADAL" clId="{62D41AB0-3109-49A8-8C0A-28993D26C531}" dt="2022-08-25T19:34:31.988" v="9516" actId="20577"/>
          <ac:spMkLst>
            <pc:docMk/>
            <pc:sldMk cId="3644856903" sldId="527"/>
            <ac:spMk id="6" creationId="{7E7BD415-FC99-0D69-3D46-4360DC2F2979}"/>
          </ac:spMkLst>
        </pc:spChg>
        <pc:spChg chg="del mod ord">
          <ac:chgData name="Asher Andree" userId="2eae399d-ae7d-4175-bae8-8c4593b1ba05" providerId="ADAL" clId="{62D41AB0-3109-49A8-8C0A-28993D26C531}" dt="2022-08-25T19:34:26.976" v="9493" actId="700"/>
          <ac:spMkLst>
            <pc:docMk/>
            <pc:sldMk cId="3644856903" sldId="527"/>
            <ac:spMk id="7" creationId="{11551DB5-8455-880A-0C15-D3F78AAC66C1}"/>
          </ac:spMkLst>
        </pc:spChg>
      </pc:sldChg>
      <pc:sldChg chg="addSp modSp add mod">
        <pc:chgData name="Asher Andree" userId="2eae399d-ae7d-4175-bae8-8c4593b1ba05" providerId="ADAL" clId="{62D41AB0-3109-49A8-8C0A-28993D26C531}" dt="2022-08-25T19:35:37.487" v="9602" actId="208"/>
        <pc:sldMkLst>
          <pc:docMk/>
          <pc:sldMk cId="2744569910" sldId="528"/>
        </pc:sldMkLst>
        <pc:picChg chg="add mod">
          <ac:chgData name="Asher Andree" userId="2eae399d-ae7d-4175-bae8-8c4593b1ba05" providerId="ADAL" clId="{62D41AB0-3109-49A8-8C0A-28993D26C531}" dt="2022-08-25T19:35:37.487" v="9602" actId="208"/>
          <ac:picMkLst>
            <pc:docMk/>
            <pc:sldMk cId="2744569910" sldId="528"/>
            <ac:picMk id="4" creationId="{B572CE21-E056-3460-764F-DCCA7FD24FFB}"/>
          </ac:picMkLst>
        </pc:picChg>
      </pc:sldChg>
      <pc:sldChg chg="addSp modSp add mod">
        <pc:chgData name="Asher Andree" userId="2eae399d-ae7d-4175-bae8-8c4593b1ba05" providerId="ADAL" clId="{62D41AB0-3109-49A8-8C0A-28993D26C531}" dt="2022-08-25T19:36:08.256" v="9610" actId="208"/>
        <pc:sldMkLst>
          <pc:docMk/>
          <pc:sldMk cId="1999453374" sldId="529"/>
        </pc:sldMkLst>
        <pc:picChg chg="add mod">
          <ac:chgData name="Asher Andree" userId="2eae399d-ae7d-4175-bae8-8c4593b1ba05" providerId="ADAL" clId="{62D41AB0-3109-49A8-8C0A-28993D26C531}" dt="2022-08-25T19:36:08.256" v="9610" actId="208"/>
          <ac:picMkLst>
            <pc:docMk/>
            <pc:sldMk cId="1999453374" sldId="529"/>
            <ac:picMk id="5" creationId="{E040E17F-5721-CEB9-33F6-4EC5303777CA}"/>
          </ac:picMkLst>
        </pc:picChg>
      </pc:sldChg>
      <pc:sldChg chg="addSp modSp add mod">
        <pc:chgData name="Asher Andree" userId="2eae399d-ae7d-4175-bae8-8c4593b1ba05" providerId="ADAL" clId="{62D41AB0-3109-49A8-8C0A-28993D26C531}" dt="2022-08-25T19:38:55.238" v="9620" actId="208"/>
        <pc:sldMkLst>
          <pc:docMk/>
          <pc:sldMk cId="3350855124" sldId="530"/>
        </pc:sldMkLst>
        <pc:picChg chg="add mod">
          <ac:chgData name="Asher Andree" userId="2eae399d-ae7d-4175-bae8-8c4593b1ba05" providerId="ADAL" clId="{62D41AB0-3109-49A8-8C0A-28993D26C531}" dt="2022-08-25T19:38:55.238" v="9620" actId="208"/>
          <ac:picMkLst>
            <pc:docMk/>
            <pc:sldMk cId="3350855124" sldId="530"/>
            <ac:picMk id="7" creationId="{64C838AF-033C-8F67-07AF-13DF3DF66173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19:51:04.583" v="9732" actId="1076"/>
        <pc:sldMkLst>
          <pc:docMk/>
          <pc:sldMk cId="3980789212" sldId="531"/>
        </pc:sldMkLst>
        <pc:spChg chg="add del mod">
          <ac:chgData name="Asher Andree" userId="2eae399d-ae7d-4175-bae8-8c4593b1ba05" providerId="ADAL" clId="{62D41AB0-3109-49A8-8C0A-28993D26C531}" dt="2022-08-25T19:50:48.871" v="9725" actId="478"/>
          <ac:spMkLst>
            <pc:docMk/>
            <pc:sldMk cId="3980789212" sldId="531"/>
            <ac:spMk id="3" creationId="{4534EA97-DBCD-AA2B-DDB7-CBE20C4C56DC}"/>
          </ac:spMkLst>
        </pc:spChg>
        <pc:spChg chg="del">
          <ac:chgData name="Asher Andree" userId="2eae399d-ae7d-4175-bae8-8c4593b1ba05" providerId="ADAL" clId="{62D41AB0-3109-49A8-8C0A-28993D26C531}" dt="2022-08-25T19:50:46.599" v="9723" actId="478"/>
          <ac:spMkLst>
            <pc:docMk/>
            <pc:sldMk cId="3980789212" sldId="531"/>
            <ac:spMk id="6" creationId="{7E7BD415-FC99-0D69-3D46-4360DC2F2979}"/>
          </ac:spMkLst>
        </pc:spChg>
        <pc:picChg chg="mod">
          <ac:chgData name="Asher Andree" userId="2eae399d-ae7d-4175-bae8-8c4593b1ba05" providerId="ADAL" clId="{62D41AB0-3109-49A8-8C0A-28993D26C531}" dt="2022-08-25T19:51:04.583" v="9732" actId="1076"/>
          <ac:picMkLst>
            <pc:docMk/>
            <pc:sldMk cId="3980789212" sldId="531"/>
            <ac:picMk id="4" creationId="{9515D046-E783-47D7-92B3-EF811C691D06}"/>
          </ac:picMkLst>
        </pc:picChg>
      </pc:sldChg>
      <pc:sldChg chg="addSp delSp modSp add mod chgLayout">
        <pc:chgData name="Asher Andree" userId="2eae399d-ae7d-4175-bae8-8c4593b1ba05" providerId="ADAL" clId="{62D41AB0-3109-49A8-8C0A-28993D26C531}" dt="2022-08-25T21:33:28.137" v="13194" actId="20577"/>
        <pc:sldMkLst>
          <pc:docMk/>
          <pc:sldMk cId="1491686632" sldId="532"/>
        </pc:sldMkLst>
        <pc:spChg chg="add mod">
          <ac:chgData name="Asher Andree" userId="2eae399d-ae7d-4175-bae8-8c4593b1ba05" providerId="ADAL" clId="{62D41AB0-3109-49A8-8C0A-28993D26C531}" dt="2022-08-25T19:52:54.818" v="9757" actId="120"/>
          <ac:spMkLst>
            <pc:docMk/>
            <pc:sldMk cId="1491686632" sldId="532"/>
            <ac:spMk id="2" creationId="{E2C8A0F7-837F-C995-AA6C-C630FA9BDC0F}"/>
          </ac:spMkLst>
        </pc:spChg>
        <pc:spChg chg="add mod">
          <ac:chgData name="Asher Andree" userId="2eae399d-ae7d-4175-bae8-8c4593b1ba05" providerId="ADAL" clId="{62D41AB0-3109-49A8-8C0A-28993D26C531}" dt="2022-08-25T21:33:28.137" v="13194" actId="20577"/>
          <ac:spMkLst>
            <pc:docMk/>
            <pc:sldMk cId="1491686632" sldId="532"/>
            <ac:spMk id="3" creationId="{238BC271-C994-4C6B-932E-04266E6FE6B0}"/>
          </ac:spMkLst>
        </pc:spChg>
        <pc:picChg chg="del">
          <ac:chgData name="Asher Andree" userId="2eae399d-ae7d-4175-bae8-8c4593b1ba05" providerId="ADAL" clId="{62D41AB0-3109-49A8-8C0A-28993D26C531}" dt="2022-08-25T19:52:42.074" v="9734" actId="478"/>
          <ac:picMkLst>
            <pc:docMk/>
            <pc:sldMk cId="1491686632" sldId="532"/>
            <ac:picMk id="4" creationId="{9515D046-E783-47D7-92B3-EF811C691D06}"/>
          </ac:picMkLst>
        </pc:picChg>
        <pc:picChg chg="add mod">
          <ac:chgData name="Asher Andree" userId="2eae399d-ae7d-4175-bae8-8c4593b1ba05" providerId="ADAL" clId="{62D41AB0-3109-49A8-8C0A-28993D26C531}" dt="2022-08-25T19:53:25.281" v="9780" actId="208"/>
          <ac:picMkLst>
            <pc:docMk/>
            <pc:sldMk cId="1491686632" sldId="532"/>
            <ac:picMk id="6" creationId="{AFA145B9-BF1A-6F96-8B60-07D230865265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20:08:12.811" v="10004" actId="207"/>
        <pc:sldMkLst>
          <pc:docMk/>
          <pc:sldMk cId="4254873482" sldId="533"/>
        </pc:sldMkLst>
        <pc:spChg chg="del">
          <ac:chgData name="Asher Andree" userId="2eae399d-ae7d-4175-bae8-8c4593b1ba05" providerId="ADAL" clId="{62D41AB0-3109-49A8-8C0A-28993D26C531}" dt="2022-08-25T20:02:21.310" v="9784" actId="478"/>
          <ac:spMkLst>
            <pc:docMk/>
            <pc:sldMk cId="4254873482" sldId="533"/>
            <ac:spMk id="3" creationId="{238BC271-C994-4C6B-932E-04266E6FE6B0}"/>
          </ac:spMkLst>
        </pc:spChg>
        <pc:spChg chg="add mod">
          <ac:chgData name="Asher Andree" userId="2eae399d-ae7d-4175-bae8-8c4593b1ba05" providerId="ADAL" clId="{62D41AB0-3109-49A8-8C0A-28993D26C531}" dt="2022-08-25T20:08:12.811" v="10004" actId="207"/>
          <ac:spMkLst>
            <pc:docMk/>
            <pc:sldMk cId="4254873482" sldId="533"/>
            <ac:spMk id="8" creationId="{1D715C7C-EAEC-2E9B-807B-9E7992006DED}"/>
          </ac:spMkLst>
        </pc:spChg>
        <pc:picChg chg="add mod">
          <ac:chgData name="Asher Andree" userId="2eae399d-ae7d-4175-bae8-8c4593b1ba05" providerId="ADAL" clId="{62D41AB0-3109-49A8-8C0A-28993D26C531}" dt="2022-08-25T20:03:27.011" v="9907" actId="208"/>
          <ac:picMkLst>
            <pc:docMk/>
            <pc:sldMk cId="4254873482" sldId="533"/>
            <ac:picMk id="5" creationId="{7C283C1C-4210-DA40-B084-E1F96936CEB5}"/>
          </ac:picMkLst>
        </pc:picChg>
        <pc:picChg chg="del">
          <ac:chgData name="Asher Andree" userId="2eae399d-ae7d-4175-bae8-8c4593b1ba05" providerId="ADAL" clId="{62D41AB0-3109-49A8-8C0A-28993D26C531}" dt="2022-08-25T20:02:17.399" v="9782" actId="478"/>
          <ac:picMkLst>
            <pc:docMk/>
            <pc:sldMk cId="4254873482" sldId="533"/>
            <ac:picMk id="6" creationId="{AFA145B9-BF1A-6F96-8B60-07D230865265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20:11:39.704" v="10213" actId="1076"/>
        <pc:sldMkLst>
          <pc:docMk/>
          <pc:sldMk cId="2435432830" sldId="534"/>
        </pc:sldMkLst>
        <pc:spChg chg="add del mod">
          <ac:chgData name="Asher Andree" userId="2eae399d-ae7d-4175-bae8-8c4593b1ba05" providerId="ADAL" clId="{62D41AB0-3109-49A8-8C0A-28993D26C531}" dt="2022-08-25T20:06:26.228" v="9911" actId="478"/>
          <ac:spMkLst>
            <pc:docMk/>
            <pc:sldMk cId="2435432830" sldId="534"/>
            <ac:spMk id="4" creationId="{C5059C28-61BF-6E71-1100-163D239A101C}"/>
          </ac:spMkLst>
        </pc:spChg>
        <pc:spChg chg="del">
          <ac:chgData name="Asher Andree" userId="2eae399d-ae7d-4175-bae8-8c4593b1ba05" providerId="ADAL" clId="{62D41AB0-3109-49A8-8C0A-28993D26C531}" dt="2022-08-25T20:06:23.691" v="9910" actId="478"/>
          <ac:spMkLst>
            <pc:docMk/>
            <pc:sldMk cId="2435432830" sldId="534"/>
            <ac:spMk id="8" creationId="{1D715C7C-EAEC-2E9B-807B-9E7992006DED}"/>
          </ac:spMkLst>
        </pc:spChg>
        <pc:spChg chg="add mod">
          <ac:chgData name="Asher Andree" userId="2eae399d-ae7d-4175-bae8-8c4593b1ba05" providerId="ADAL" clId="{62D41AB0-3109-49A8-8C0A-28993D26C531}" dt="2022-08-25T20:11:27.756" v="10211" actId="1076"/>
          <ac:spMkLst>
            <pc:docMk/>
            <pc:sldMk cId="2435432830" sldId="534"/>
            <ac:spMk id="11" creationId="{94FA8DE8-FAE1-BF83-D48D-0C7C312A2A8B}"/>
          </ac:spMkLst>
        </pc:spChg>
        <pc:picChg chg="del">
          <ac:chgData name="Asher Andree" userId="2eae399d-ae7d-4175-bae8-8c4593b1ba05" providerId="ADAL" clId="{62D41AB0-3109-49A8-8C0A-28993D26C531}" dt="2022-08-25T20:06:22.727" v="9909" actId="478"/>
          <ac:picMkLst>
            <pc:docMk/>
            <pc:sldMk cId="2435432830" sldId="534"/>
            <ac:picMk id="5" creationId="{7C283C1C-4210-DA40-B084-E1F96936CEB5}"/>
          </ac:picMkLst>
        </pc:picChg>
        <pc:picChg chg="add del mod modCrop">
          <ac:chgData name="Asher Andree" userId="2eae399d-ae7d-4175-bae8-8c4593b1ba05" providerId="ADAL" clId="{62D41AB0-3109-49A8-8C0A-28993D26C531}" dt="2022-08-25T20:10:23.031" v="10005" actId="478"/>
          <ac:picMkLst>
            <pc:docMk/>
            <pc:sldMk cId="2435432830" sldId="534"/>
            <ac:picMk id="7" creationId="{A1A8B6DB-F9DF-C873-3325-1C1D3F8F4B40}"/>
          </ac:picMkLst>
        </pc:picChg>
        <pc:picChg chg="add mod">
          <ac:chgData name="Asher Andree" userId="2eae399d-ae7d-4175-bae8-8c4593b1ba05" providerId="ADAL" clId="{62D41AB0-3109-49A8-8C0A-28993D26C531}" dt="2022-08-25T20:11:39.704" v="10213" actId="1076"/>
          <ac:picMkLst>
            <pc:docMk/>
            <pc:sldMk cId="2435432830" sldId="534"/>
            <ac:picMk id="10" creationId="{1B6B9CE1-E238-050D-84AD-2F61FFA917A5}"/>
          </ac:picMkLst>
        </pc:picChg>
      </pc:sldChg>
      <pc:sldChg chg="addSp modSp add mod">
        <pc:chgData name="Asher Andree" userId="2eae399d-ae7d-4175-bae8-8c4593b1ba05" providerId="ADAL" clId="{62D41AB0-3109-49A8-8C0A-28993D26C531}" dt="2022-08-25T21:35:29.876" v="13274" actId="20577"/>
        <pc:sldMkLst>
          <pc:docMk/>
          <pc:sldMk cId="1603901909" sldId="535"/>
        </pc:sldMkLst>
        <pc:spChg chg="add mod ord">
          <ac:chgData name="Asher Andree" userId="2eae399d-ae7d-4175-bae8-8c4593b1ba05" providerId="ADAL" clId="{62D41AB0-3109-49A8-8C0A-28993D26C531}" dt="2022-08-25T20:13:12.529" v="10256" actId="171"/>
          <ac:spMkLst>
            <pc:docMk/>
            <pc:sldMk cId="1603901909" sldId="535"/>
            <ac:spMk id="2" creationId="{A1DF5BF4-7CF0-EFBC-10B9-C1BD0CE5D763}"/>
          </ac:spMkLst>
        </pc:spChg>
        <pc:spChg chg="add mod">
          <ac:chgData name="Asher Andree" userId="2eae399d-ae7d-4175-bae8-8c4593b1ba05" providerId="ADAL" clId="{62D41AB0-3109-49A8-8C0A-28993D26C531}" dt="2022-08-25T21:35:29.876" v="13274" actId="20577"/>
          <ac:spMkLst>
            <pc:docMk/>
            <pc:sldMk cId="1603901909" sldId="535"/>
            <ac:spMk id="5" creationId="{A6A85019-9E6C-DF63-B915-C1B6A8C76A0F}"/>
          </ac:spMkLst>
        </pc:spChg>
        <pc:picChg chg="mod">
          <ac:chgData name="Asher Andree" userId="2eae399d-ae7d-4175-bae8-8c4593b1ba05" providerId="ADAL" clId="{62D41AB0-3109-49A8-8C0A-28993D26C531}" dt="2022-08-25T20:12:55.176" v="10252" actId="1076"/>
          <ac:picMkLst>
            <pc:docMk/>
            <pc:sldMk cId="1603901909" sldId="535"/>
            <ac:picMk id="4" creationId="{6E0FFB6E-04F9-64E3-3F77-8E3694B5FD53}"/>
          </ac:picMkLst>
        </pc:picChg>
      </pc:sldChg>
      <pc:sldChg chg="modSp add mod ord">
        <pc:chgData name="Asher Andree" userId="2eae399d-ae7d-4175-bae8-8c4593b1ba05" providerId="ADAL" clId="{62D41AB0-3109-49A8-8C0A-28993D26C531}" dt="2022-08-25T20:14:15.745" v="10293" actId="20577"/>
        <pc:sldMkLst>
          <pc:docMk/>
          <pc:sldMk cId="2595930060" sldId="536"/>
        </pc:sldMkLst>
        <pc:spChg chg="mod">
          <ac:chgData name="Asher Andree" userId="2eae399d-ae7d-4175-bae8-8c4593b1ba05" providerId="ADAL" clId="{62D41AB0-3109-49A8-8C0A-28993D26C531}" dt="2022-08-25T20:14:15.745" v="10293" actId="20577"/>
          <ac:spMkLst>
            <pc:docMk/>
            <pc:sldMk cId="2595930060" sldId="536"/>
            <ac:spMk id="3" creationId="{53EAF0D8-99EE-D722-1F05-B46426824AFF}"/>
          </ac:spMkLst>
        </pc:spChg>
      </pc:sldChg>
      <pc:sldChg chg="modSp add mod">
        <pc:chgData name="Asher Andree" userId="2eae399d-ae7d-4175-bae8-8c4593b1ba05" providerId="ADAL" clId="{62D41AB0-3109-49A8-8C0A-28993D26C531}" dt="2022-08-25T21:36:14.823" v="13298" actId="20577"/>
        <pc:sldMkLst>
          <pc:docMk/>
          <pc:sldMk cId="426122582" sldId="537"/>
        </pc:sldMkLst>
        <pc:spChg chg="mod">
          <ac:chgData name="Asher Andree" userId="2eae399d-ae7d-4175-bae8-8c4593b1ba05" providerId="ADAL" clId="{62D41AB0-3109-49A8-8C0A-28993D26C531}" dt="2022-08-25T21:36:14.823" v="13298" actId="20577"/>
          <ac:spMkLst>
            <pc:docMk/>
            <pc:sldMk cId="426122582" sldId="537"/>
            <ac:spMk id="3" creationId="{53EAF0D8-99EE-D722-1F05-B46426824AFF}"/>
          </ac:spMkLst>
        </pc:spChg>
      </pc:sldChg>
      <pc:sldChg chg="addSp delSp modSp add mod ord">
        <pc:chgData name="Asher Andree" userId="2eae399d-ae7d-4175-bae8-8c4593b1ba05" providerId="ADAL" clId="{62D41AB0-3109-49A8-8C0A-28993D26C531}" dt="2022-08-25T21:09:38.055" v="11910"/>
        <pc:sldMkLst>
          <pc:docMk/>
          <pc:sldMk cId="4153287030" sldId="538"/>
        </pc:sldMkLst>
        <pc:spChg chg="del">
          <ac:chgData name="Asher Andree" userId="2eae399d-ae7d-4175-bae8-8c4593b1ba05" providerId="ADAL" clId="{62D41AB0-3109-49A8-8C0A-28993D26C531}" dt="2022-08-25T20:18:05.604" v="10539" actId="478"/>
          <ac:spMkLst>
            <pc:docMk/>
            <pc:sldMk cId="4153287030" sldId="538"/>
            <ac:spMk id="3" creationId="{53EAF0D8-99EE-D722-1F05-B46426824AFF}"/>
          </ac:spMkLst>
        </pc:spChg>
        <pc:spChg chg="add del mod">
          <ac:chgData name="Asher Andree" userId="2eae399d-ae7d-4175-bae8-8c4593b1ba05" providerId="ADAL" clId="{62D41AB0-3109-49A8-8C0A-28993D26C531}" dt="2022-08-25T20:34:48.791" v="10604" actId="20577"/>
          <ac:spMkLst>
            <pc:docMk/>
            <pc:sldMk cId="4153287030" sldId="538"/>
            <ac:spMk id="4" creationId="{CDC1EE42-1AA3-F945-F0EC-B413B21AE51E}"/>
          </ac:spMkLst>
        </pc:spChg>
        <pc:spChg chg="mod">
          <ac:chgData name="Asher Andree" userId="2eae399d-ae7d-4175-bae8-8c4593b1ba05" providerId="ADAL" clId="{62D41AB0-3109-49A8-8C0A-28993D26C531}" dt="2022-08-25T20:18:08.315" v="10540" actId="1076"/>
          <ac:spMkLst>
            <pc:docMk/>
            <pc:sldMk cId="4153287030" sldId="538"/>
            <ac:spMk id="6" creationId="{7E7BD415-FC99-0D69-3D46-4360DC2F2979}"/>
          </ac:spMkLst>
        </pc:spChg>
        <pc:picChg chg="add mod">
          <ac:chgData name="Asher Andree" userId="2eae399d-ae7d-4175-bae8-8c4593b1ba05" providerId="ADAL" clId="{62D41AB0-3109-49A8-8C0A-28993D26C531}" dt="2022-08-25T20:34:52.147" v="10605" actId="208"/>
          <ac:picMkLst>
            <pc:docMk/>
            <pc:sldMk cId="4153287030" sldId="538"/>
            <ac:picMk id="7" creationId="{30F9298B-ABF4-40AF-5C11-77C4C3A2DC88}"/>
          </ac:picMkLst>
        </pc:picChg>
      </pc:sldChg>
      <pc:sldChg chg="delSp modSp add mod">
        <pc:chgData name="Asher Andree" userId="2eae399d-ae7d-4175-bae8-8c4593b1ba05" providerId="ADAL" clId="{62D41AB0-3109-49A8-8C0A-28993D26C531}" dt="2022-08-25T20:48:35.634" v="11117" actId="20577"/>
        <pc:sldMkLst>
          <pc:docMk/>
          <pc:sldMk cId="3795322839" sldId="539"/>
        </pc:sldMkLst>
        <pc:spChg chg="mod">
          <ac:chgData name="Asher Andree" userId="2eae399d-ae7d-4175-bae8-8c4593b1ba05" providerId="ADAL" clId="{62D41AB0-3109-49A8-8C0A-28993D26C531}" dt="2022-08-25T20:48:35.634" v="11117" actId="20577"/>
          <ac:spMkLst>
            <pc:docMk/>
            <pc:sldMk cId="3795322839" sldId="539"/>
            <ac:spMk id="4" creationId="{CDC1EE42-1AA3-F945-F0EC-B413B21AE51E}"/>
          </ac:spMkLst>
        </pc:spChg>
        <pc:picChg chg="del">
          <ac:chgData name="Asher Andree" userId="2eae399d-ae7d-4175-bae8-8c4593b1ba05" providerId="ADAL" clId="{62D41AB0-3109-49A8-8C0A-28993D26C531}" dt="2022-08-25T20:34:58.610" v="10607" actId="478"/>
          <ac:picMkLst>
            <pc:docMk/>
            <pc:sldMk cId="3795322839" sldId="539"/>
            <ac:picMk id="7" creationId="{30F9298B-ABF4-40AF-5C11-77C4C3A2DC88}"/>
          </ac:picMkLst>
        </pc:picChg>
      </pc:sldChg>
      <pc:sldChg chg="add del">
        <pc:chgData name="Asher Andree" userId="2eae399d-ae7d-4175-bae8-8c4593b1ba05" providerId="ADAL" clId="{62D41AB0-3109-49A8-8C0A-28993D26C531}" dt="2022-08-25T20:43:35.377" v="10614" actId="2696"/>
        <pc:sldMkLst>
          <pc:docMk/>
          <pc:sldMk cId="632327045" sldId="540"/>
        </pc:sldMkLst>
      </pc:sldChg>
      <pc:sldChg chg="addSp modSp add mod">
        <pc:chgData name="Asher Andree" userId="2eae399d-ae7d-4175-bae8-8c4593b1ba05" providerId="ADAL" clId="{62D41AB0-3109-49A8-8C0A-28993D26C531}" dt="2022-08-25T20:48:47.901" v="11129" actId="20577"/>
        <pc:sldMkLst>
          <pc:docMk/>
          <pc:sldMk cId="2408863691" sldId="540"/>
        </pc:sldMkLst>
        <pc:spChg chg="mod">
          <ac:chgData name="Asher Andree" userId="2eae399d-ae7d-4175-bae8-8c4593b1ba05" providerId="ADAL" clId="{62D41AB0-3109-49A8-8C0A-28993D26C531}" dt="2022-08-25T20:46:48.141" v="11083" actId="1076"/>
          <ac:spMkLst>
            <pc:docMk/>
            <pc:sldMk cId="2408863691" sldId="540"/>
            <ac:spMk id="4" creationId="{CDC1EE42-1AA3-F945-F0EC-B413B21AE51E}"/>
          </ac:spMkLst>
        </pc:spChg>
        <pc:spChg chg="mod">
          <ac:chgData name="Asher Andree" userId="2eae399d-ae7d-4175-bae8-8c4593b1ba05" providerId="ADAL" clId="{62D41AB0-3109-49A8-8C0A-28993D26C531}" dt="2022-08-25T20:48:47.901" v="11129" actId="20577"/>
          <ac:spMkLst>
            <pc:docMk/>
            <pc:sldMk cId="2408863691" sldId="540"/>
            <ac:spMk id="6" creationId="{7E7BD415-FC99-0D69-3D46-4360DC2F2979}"/>
          </ac:spMkLst>
        </pc:spChg>
        <pc:picChg chg="add mod modCrop">
          <ac:chgData name="Asher Andree" userId="2eae399d-ae7d-4175-bae8-8c4593b1ba05" providerId="ADAL" clId="{62D41AB0-3109-49A8-8C0A-28993D26C531}" dt="2022-08-25T20:47:03.621" v="11088" actId="1076"/>
          <ac:picMkLst>
            <pc:docMk/>
            <pc:sldMk cId="2408863691" sldId="540"/>
            <ac:picMk id="3" creationId="{98085D4F-C672-1D89-9E1E-0351C2D042A8}"/>
          </ac:picMkLst>
        </pc:picChg>
      </pc:sldChg>
      <pc:sldChg chg="addSp modSp add mod">
        <pc:chgData name="Asher Andree" userId="2eae399d-ae7d-4175-bae8-8c4593b1ba05" providerId="ADAL" clId="{62D41AB0-3109-49A8-8C0A-28993D26C531}" dt="2022-08-25T20:48:53.857" v="11147" actId="20577"/>
        <pc:sldMkLst>
          <pc:docMk/>
          <pc:sldMk cId="2086995741" sldId="541"/>
        </pc:sldMkLst>
        <pc:spChg chg="mod">
          <ac:chgData name="Asher Andree" userId="2eae399d-ae7d-4175-bae8-8c4593b1ba05" providerId="ADAL" clId="{62D41AB0-3109-49A8-8C0A-28993D26C531}" dt="2022-08-25T20:48:53.857" v="11147" actId="20577"/>
          <ac:spMkLst>
            <pc:docMk/>
            <pc:sldMk cId="2086995741" sldId="541"/>
            <ac:spMk id="6" creationId="{7E7BD415-FC99-0D69-3D46-4360DC2F2979}"/>
          </ac:spMkLst>
        </pc:spChg>
        <pc:picChg chg="add mod">
          <ac:chgData name="Asher Andree" userId="2eae399d-ae7d-4175-bae8-8c4593b1ba05" providerId="ADAL" clId="{62D41AB0-3109-49A8-8C0A-28993D26C531}" dt="2022-08-25T20:47:34.851" v="11094" actId="208"/>
          <ac:picMkLst>
            <pc:docMk/>
            <pc:sldMk cId="2086995741" sldId="541"/>
            <ac:picMk id="5" creationId="{604F8A81-C4C9-E2E9-4691-1238B24982D2}"/>
          </ac:picMkLst>
        </pc:picChg>
        <pc:cxnChg chg="add mod">
          <ac:chgData name="Asher Andree" userId="2eae399d-ae7d-4175-bae8-8c4593b1ba05" providerId="ADAL" clId="{62D41AB0-3109-49A8-8C0A-28993D26C531}" dt="2022-08-25T20:47:51.063" v="11099" actId="1076"/>
          <ac:cxnSpMkLst>
            <pc:docMk/>
            <pc:sldMk cId="2086995741" sldId="541"/>
            <ac:cxnSpMk id="8" creationId="{E88FE0CC-2DDB-1AC5-6D30-43C6B57C955F}"/>
          </ac:cxnSpMkLst>
        </pc:cxnChg>
      </pc:sldChg>
      <pc:sldChg chg="addSp delSp modSp add mod">
        <pc:chgData name="Asher Andree" userId="2eae399d-ae7d-4175-bae8-8c4593b1ba05" providerId="ADAL" clId="{62D41AB0-3109-49A8-8C0A-28993D26C531}" dt="2022-08-25T21:37:03.850" v="13306" actId="20577"/>
        <pc:sldMkLst>
          <pc:docMk/>
          <pc:sldMk cId="3505633722" sldId="542"/>
        </pc:sldMkLst>
        <pc:spChg chg="del">
          <ac:chgData name="Asher Andree" userId="2eae399d-ae7d-4175-bae8-8c4593b1ba05" providerId="ADAL" clId="{62D41AB0-3109-49A8-8C0A-28993D26C531}" dt="2022-08-25T20:50:23.272" v="11164" actId="478"/>
          <ac:spMkLst>
            <pc:docMk/>
            <pc:sldMk cId="3505633722" sldId="542"/>
            <ac:spMk id="4" creationId="{CDC1EE42-1AA3-F945-F0EC-B413B21AE51E}"/>
          </ac:spMkLst>
        </pc:spChg>
        <pc:spChg chg="mod">
          <ac:chgData name="Asher Andree" userId="2eae399d-ae7d-4175-bae8-8c4593b1ba05" providerId="ADAL" clId="{62D41AB0-3109-49A8-8C0A-28993D26C531}" dt="2022-08-25T20:49:00.295" v="11163" actId="20577"/>
          <ac:spMkLst>
            <pc:docMk/>
            <pc:sldMk cId="3505633722" sldId="542"/>
            <ac:spMk id="6" creationId="{7E7BD415-FC99-0D69-3D46-4360DC2F2979}"/>
          </ac:spMkLst>
        </pc:spChg>
        <pc:spChg chg="add del mod">
          <ac:chgData name="Asher Andree" userId="2eae399d-ae7d-4175-bae8-8c4593b1ba05" providerId="ADAL" clId="{62D41AB0-3109-49A8-8C0A-28993D26C531}" dt="2022-08-25T20:50:25.027" v="11165" actId="478"/>
          <ac:spMkLst>
            <pc:docMk/>
            <pc:sldMk cId="3505633722" sldId="542"/>
            <ac:spMk id="7" creationId="{B525DE62-64F9-EA4F-3B34-923F3131DB68}"/>
          </ac:spMkLst>
        </pc:spChg>
        <pc:spChg chg="add mod">
          <ac:chgData name="Asher Andree" userId="2eae399d-ae7d-4175-bae8-8c4593b1ba05" providerId="ADAL" clId="{62D41AB0-3109-49A8-8C0A-28993D26C531}" dt="2022-08-25T21:37:03.850" v="13306" actId="20577"/>
          <ac:spMkLst>
            <pc:docMk/>
            <pc:sldMk cId="3505633722" sldId="542"/>
            <ac:spMk id="11" creationId="{64F130AB-E846-B7F4-2434-7998A8DA235A}"/>
          </ac:spMkLst>
        </pc:spChg>
        <pc:picChg chg="del">
          <ac:chgData name="Asher Andree" userId="2eae399d-ae7d-4175-bae8-8c4593b1ba05" providerId="ADAL" clId="{62D41AB0-3109-49A8-8C0A-28993D26C531}" dt="2022-08-25T20:50:25.957" v="11167" actId="478"/>
          <ac:picMkLst>
            <pc:docMk/>
            <pc:sldMk cId="3505633722" sldId="542"/>
            <ac:picMk id="3" creationId="{98085D4F-C672-1D89-9E1E-0351C2D042A8}"/>
          </ac:picMkLst>
        </pc:picChg>
        <pc:picChg chg="del">
          <ac:chgData name="Asher Andree" userId="2eae399d-ae7d-4175-bae8-8c4593b1ba05" providerId="ADAL" clId="{62D41AB0-3109-49A8-8C0A-28993D26C531}" dt="2022-08-25T20:50:25.377" v="11166" actId="478"/>
          <ac:picMkLst>
            <pc:docMk/>
            <pc:sldMk cId="3505633722" sldId="542"/>
            <ac:picMk id="5" creationId="{604F8A81-C4C9-E2E9-4691-1238B24982D2}"/>
          </ac:picMkLst>
        </pc:picChg>
        <pc:picChg chg="add mod modCrop">
          <ac:chgData name="Asher Andree" userId="2eae399d-ae7d-4175-bae8-8c4593b1ba05" providerId="ADAL" clId="{62D41AB0-3109-49A8-8C0A-28993D26C531}" dt="2022-08-25T20:59:38.850" v="11198" actId="1076"/>
          <ac:picMkLst>
            <pc:docMk/>
            <pc:sldMk cId="3505633722" sldId="542"/>
            <ac:picMk id="10" creationId="{4173FBC4-8D97-F579-E6AD-96BF959F1F43}"/>
          </ac:picMkLst>
        </pc:picChg>
        <pc:cxnChg chg="del">
          <ac:chgData name="Asher Andree" userId="2eae399d-ae7d-4175-bae8-8c4593b1ba05" providerId="ADAL" clId="{62D41AB0-3109-49A8-8C0A-28993D26C531}" dt="2022-08-25T20:50:26.952" v="11168" actId="478"/>
          <ac:cxnSpMkLst>
            <pc:docMk/>
            <pc:sldMk cId="3505633722" sldId="542"/>
            <ac:cxnSpMk id="8" creationId="{E88FE0CC-2DDB-1AC5-6D30-43C6B57C955F}"/>
          </ac:cxnSpMkLst>
        </pc:cxnChg>
      </pc:sldChg>
      <pc:sldChg chg="modSp add mod">
        <pc:chgData name="Asher Andree" userId="2eae399d-ae7d-4175-bae8-8c4593b1ba05" providerId="ADAL" clId="{62D41AB0-3109-49A8-8C0A-28993D26C531}" dt="2022-08-25T21:37:39.988" v="13317" actId="20577"/>
        <pc:sldMkLst>
          <pc:docMk/>
          <pc:sldMk cId="2172349395" sldId="543"/>
        </pc:sldMkLst>
        <pc:spChg chg="mod">
          <ac:chgData name="Asher Andree" userId="2eae399d-ae7d-4175-bae8-8c4593b1ba05" providerId="ADAL" clId="{62D41AB0-3109-49A8-8C0A-28993D26C531}" dt="2022-08-25T21:37:39.988" v="13317" actId="20577"/>
          <ac:spMkLst>
            <pc:docMk/>
            <pc:sldMk cId="2172349395" sldId="543"/>
            <ac:spMk id="3" creationId="{53EAF0D8-99EE-D722-1F05-B46426824AFF}"/>
          </ac:spMkLst>
        </pc:spChg>
      </pc:sldChg>
      <pc:sldChg chg="addSp delSp modSp add mod">
        <pc:chgData name="Asher Andree" userId="2eae399d-ae7d-4175-bae8-8c4593b1ba05" providerId="ADAL" clId="{62D41AB0-3109-49A8-8C0A-28993D26C531}" dt="2022-08-25T21:37:54.715" v="13322"/>
        <pc:sldMkLst>
          <pc:docMk/>
          <pc:sldMk cId="2155069648" sldId="544"/>
        </pc:sldMkLst>
        <pc:spChg chg="mod">
          <ac:chgData name="Asher Andree" userId="2eae399d-ae7d-4175-bae8-8c4593b1ba05" providerId="ADAL" clId="{62D41AB0-3109-49A8-8C0A-28993D26C531}" dt="2022-08-25T21:05:02.998" v="11834" actId="1076"/>
          <ac:spMkLst>
            <pc:docMk/>
            <pc:sldMk cId="2155069648" sldId="544"/>
            <ac:spMk id="3" creationId="{53EAF0D8-99EE-D722-1F05-B46426824AFF}"/>
          </ac:spMkLst>
        </pc:spChg>
        <pc:spChg chg="add mod">
          <ac:chgData name="Asher Andree" userId="2eae399d-ae7d-4175-bae8-8c4593b1ba05" providerId="ADAL" clId="{62D41AB0-3109-49A8-8C0A-28993D26C531}" dt="2022-08-25T21:37:54.715" v="13322"/>
          <ac:spMkLst>
            <pc:docMk/>
            <pc:sldMk cId="2155069648" sldId="544"/>
            <ac:spMk id="5" creationId="{FB732425-BEC9-9123-D5F6-D1F4C8707C4B}"/>
          </ac:spMkLst>
        </pc:spChg>
        <pc:picChg chg="add mod">
          <ac:chgData name="Asher Andree" userId="2eae399d-ae7d-4175-bae8-8c4593b1ba05" providerId="ADAL" clId="{62D41AB0-3109-49A8-8C0A-28993D26C531}" dt="2022-08-25T21:05:05.330" v="11835" actId="1076"/>
          <ac:picMkLst>
            <pc:docMk/>
            <pc:sldMk cId="2155069648" sldId="544"/>
            <ac:picMk id="4" creationId="{DD223F1A-4A1D-ABA2-671C-CAB2FAABD331}"/>
          </ac:picMkLst>
        </pc:picChg>
        <pc:picChg chg="add del">
          <ac:chgData name="Asher Andree" userId="2eae399d-ae7d-4175-bae8-8c4593b1ba05" providerId="ADAL" clId="{62D41AB0-3109-49A8-8C0A-28993D26C531}" dt="2022-08-25T21:04:37.636" v="11815" actId="22"/>
          <ac:picMkLst>
            <pc:docMk/>
            <pc:sldMk cId="2155069648" sldId="544"/>
            <ac:picMk id="8" creationId="{149AA59F-3A03-2A9B-49CE-3C0480B01B40}"/>
          </ac:picMkLst>
        </pc:picChg>
      </pc:sldChg>
      <pc:sldChg chg="modSp add mod ord">
        <pc:chgData name="Asher Andree" userId="2eae399d-ae7d-4175-bae8-8c4593b1ba05" providerId="ADAL" clId="{62D41AB0-3109-49A8-8C0A-28993D26C531}" dt="2022-08-25T21:05:32.098" v="11872" actId="20577"/>
        <pc:sldMkLst>
          <pc:docMk/>
          <pc:sldMk cId="2238456461" sldId="545"/>
        </pc:sldMkLst>
        <pc:spChg chg="mod">
          <ac:chgData name="Asher Andree" userId="2eae399d-ae7d-4175-bae8-8c4593b1ba05" providerId="ADAL" clId="{62D41AB0-3109-49A8-8C0A-28993D26C531}" dt="2022-08-25T21:05:32.098" v="11872" actId="20577"/>
          <ac:spMkLst>
            <pc:docMk/>
            <pc:sldMk cId="2238456461" sldId="545"/>
            <ac:spMk id="6" creationId="{7E7BD415-FC99-0D69-3D46-4360DC2F2979}"/>
          </ac:spMkLst>
        </pc:spChg>
      </pc:sldChg>
      <pc:sldChg chg="addSp delSp modSp add mod">
        <pc:chgData name="Asher Andree" userId="2eae399d-ae7d-4175-bae8-8c4593b1ba05" providerId="ADAL" clId="{62D41AB0-3109-49A8-8C0A-28993D26C531}" dt="2022-08-25T21:38:47.966" v="13348" actId="20577"/>
        <pc:sldMkLst>
          <pc:docMk/>
          <pc:sldMk cId="2589562373" sldId="546"/>
        </pc:sldMkLst>
        <pc:spChg chg="mod">
          <ac:chgData name="Asher Andree" userId="2eae399d-ae7d-4175-bae8-8c4593b1ba05" providerId="ADAL" clId="{62D41AB0-3109-49A8-8C0A-28993D26C531}" dt="2022-08-25T21:38:47.966" v="13348" actId="20577"/>
          <ac:spMkLst>
            <pc:docMk/>
            <pc:sldMk cId="2589562373" sldId="546"/>
            <ac:spMk id="2" creationId="{DAE12F94-0093-AF4B-9A37-92E49AEAB042}"/>
          </ac:spMkLst>
        </pc:spChg>
        <pc:picChg chg="add mod modCrop">
          <ac:chgData name="Asher Andree" userId="2eae399d-ae7d-4175-bae8-8c4593b1ba05" providerId="ADAL" clId="{62D41AB0-3109-49A8-8C0A-28993D26C531}" dt="2022-08-25T21:21:22.835" v="12362" actId="732"/>
          <ac:picMkLst>
            <pc:docMk/>
            <pc:sldMk cId="2589562373" sldId="546"/>
            <ac:picMk id="5" creationId="{15DD59D1-47C5-99B7-3BF1-5E8456CF7C17}"/>
          </ac:picMkLst>
        </pc:picChg>
        <pc:picChg chg="add del mod">
          <ac:chgData name="Asher Andree" userId="2eae399d-ae7d-4175-bae8-8c4593b1ba05" providerId="ADAL" clId="{62D41AB0-3109-49A8-8C0A-28993D26C531}" dt="2022-08-25T21:22:24.478" v="12377" actId="478"/>
          <ac:picMkLst>
            <pc:docMk/>
            <pc:sldMk cId="2589562373" sldId="546"/>
            <ac:picMk id="11" creationId="{592DE221-B46F-559D-C3C0-6134CE2F2A86}"/>
          </ac:picMkLst>
        </pc:picChg>
        <pc:cxnChg chg="add mod">
          <ac:chgData name="Asher Andree" userId="2eae399d-ae7d-4175-bae8-8c4593b1ba05" providerId="ADAL" clId="{62D41AB0-3109-49A8-8C0A-28993D26C531}" dt="2022-08-25T21:21:35.972" v="12366" actId="14100"/>
          <ac:cxnSpMkLst>
            <pc:docMk/>
            <pc:sldMk cId="2589562373" sldId="546"/>
            <ac:cxnSpMk id="8" creationId="{ED65E598-DC9E-782C-8E3D-C74F13986CF6}"/>
          </ac:cxnSpMkLst>
        </pc:cxnChg>
      </pc:sldChg>
      <pc:sldChg chg="modSp add mod">
        <pc:chgData name="Asher Andree" userId="2eae399d-ae7d-4175-bae8-8c4593b1ba05" providerId="ADAL" clId="{62D41AB0-3109-49A8-8C0A-28993D26C531}" dt="2022-08-25T21:38:50.521" v="13350" actId="20577"/>
        <pc:sldMkLst>
          <pc:docMk/>
          <pc:sldMk cId="2966917417" sldId="547"/>
        </pc:sldMkLst>
        <pc:spChg chg="mod">
          <ac:chgData name="Asher Andree" userId="2eae399d-ae7d-4175-bae8-8c4593b1ba05" providerId="ADAL" clId="{62D41AB0-3109-49A8-8C0A-28993D26C531}" dt="2022-08-25T21:38:50.521" v="13350" actId="20577"/>
          <ac:spMkLst>
            <pc:docMk/>
            <pc:sldMk cId="2966917417" sldId="547"/>
            <ac:spMk id="2" creationId="{DAE12F94-0093-AF4B-9A37-92E49AEAB042}"/>
          </ac:spMkLst>
        </pc:spChg>
      </pc:sldChg>
      <pc:sldChg chg="delSp modSp add mod">
        <pc:chgData name="Asher Andree" userId="2eae399d-ae7d-4175-bae8-8c4593b1ba05" providerId="ADAL" clId="{62D41AB0-3109-49A8-8C0A-28993D26C531}" dt="2022-08-25T21:23:54.608" v="12428" actId="20577"/>
        <pc:sldMkLst>
          <pc:docMk/>
          <pc:sldMk cId="1052697272" sldId="548"/>
        </pc:sldMkLst>
        <pc:spChg chg="mod">
          <ac:chgData name="Asher Andree" userId="2eae399d-ae7d-4175-bae8-8c4593b1ba05" providerId="ADAL" clId="{62D41AB0-3109-49A8-8C0A-28993D26C531}" dt="2022-08-25T21:23:54.608" v="12428" actId="20577"/>
          <ac:spMkLst>
            <pc:docMk/>
            <pc:sldMk cId="1052697272" sldId="548"/>
            <ac:spMk id="2" creationId="{DAE12F94-0093-AF4B-9A37-92E49AEAB042}"/>
          </ac:spMkLst>
        </pc:spChg>
        <pc:picChg chg="del">
          <ac:chgData name="Asher Andree" userId="2eae399d-ae7d-4175-bae8-8c4593b1ba05" providerId="ADAL" clId="{62D41AB0-3109-49A8-8C0A-28993D26C531}" dt="2022-08-25T21:22:32.862" v="12381" actId="478"/>
          <ac:picMkLst>
            <pc:docMk/>
            <pc:sldMk cId="1052697272" sldId="548"/>
            <ac:picMk id="4" creationId="{9E699CE6-7908-3A2F-49C4-C264F156B9D3}"/>
          </ac:picMkLst>
        </pc:picChg>
        <pc:picChg chg="del">
          <ac:chgData name="Asher Andree" userId="2eae399d-ae7d-4175-bae8-8c4593b1ba05" providerId="ADAL" clId="{62D41AB0-3109-49A8-8C0A-28993D26C531}" dt="2022-08-25T21:22:32.546" v="12380" actId="478"/>
          <ac:picMkLst>
            <pc:docMk/>
            <pc:sldMk cId="1052697272" sldId="548"/>
            <ac:picMk id="5" creationId="{15DD59D1-47C5-99B7-3BF1-5E8456CF7C17}"/>
          </ac:picMkLst>
        </pc:picChg>
        <pc:picChg chg="del">
          <ac:chgData name="Asher Andree" userId="2eae399d-ae7d-4175-bae8-8c4593b1ba05" providerId="ADAL" clId="{62D41AB0-3109-49A8-8C0A-28993D26C531}" dt="2022-08-25T21:22:32.182" v="12379" actId="478"/>
          <ac:picMkLst>
            <pc:docMk/>
            <pc:sldMk cId="1052697272" sldId="548"/>
            <ac:picMk id="11" creationId="{592DE221-B46F-559D-C3C0-6134CE2F2A86}"/>
          </ac:picMkLst>
        </pc:picChg>
        <pc:cxnChg chg="del">
          <ac:chgData name="Asher Andree" userId="2eae399d-ae7d-4175-bae8-8c4593b1ba05" providerId="ADAL" clId="{62D41AB0-3109-49A8-8C0A-28993D26C531}" dt="2022-08-25T21:22:34.011" v="12382" actId="478"/>
          <ac:cxnSpMkLst>
            <pc:docMk/>
            <pc:sldMk cId="1052697272" sldId="548"/>
            <ac:cxnSpMk id="8" creationId="{ED65E598-DC9E-782C-8E3D-C74F13986CF6}"/>
          </ac:cxnSpMkLst>
        </pc:cxnChg>
      </pc:sldChg>
      <pc:sldChg chg="addSp delSp modSp add mod">
        <pc:chgData name="Asher Andree" userId="2eae399d-ae7d-4175-bae8-8c4593b1ba05" providerId="ADAL" clId="{62D41AB0-3109-49A8-8C0A-28993D26C531}" dt="2022-08-25T21:39:24.167" v="13360" actId="1076"/>
        <pc:sldMkLst>
          <pc:docMk/>
          <pc:sldMk cId="4272372751" sldId="549"/>
        </pc:sldMkLst>
        <pc:spChg chg="del">
          <ac:chgData name="Asher Andree" userId="2eae399d-ae7d-4175-bae8-8c4593b1ba05" providerId="ADAL" clId="{62D41AB0-3109-49A8-8C0A-28993D26C531}" dt="2022-08-25T21:25:52.446" v="12565" actId="478"/>
          <ac:spMkLst>
            <pc:docMk/>
            <pc:sldMk cId="4272372751" sldId="549"/>
            <ac:spMk id="2" creationId="{DAE12F94-0093-AF4B-9A37-92E49AEAB042}"/>
          </ac:spMkLst>
        </pc:spChg>
        <pc:spChg chg="add del mod">
          <ac:chgData name="Asher Andree" userId="2eae399d-ae7d-4175-bae8-8c4593b1ba05" providerId="ADAL" clId="{62D41AB0-3109-49A8-8C0A-28993D26C531}" dt="2022-08-25T21:26:34.984" v="12567" actId="478"/>
          <ac:spMkLst>
            <pc:docMk/>
            <pc:sldMk cId="4272372751" sldId="549"/>
            <ac:spMk id="5" creationId="{952859F9-7EF3-6F0B-CCEE-C9C5133164C8}"/>
          </ac:spMkLst>
        </pc:spChg>
        <pc:spChg chg="add del mod">
          <ac:chgData name="Asher Andree" userId="2eae399d-ae7d-4175-bae8-8c4593b1ba05" providerId="ADAL" clId="{62D41AB0-3109-49A8-8C0A-28993D26C531}" dt="2022-08-25T21:39:24.167" v="13360" actId="1076"/>
          <ac:spMkLst>
            <pc:docMk/>
            <pc:sldMk cId="4272372751" sldId="549"/>
            <ac:spMk id="8" creationId="{581E0D91-2DA5-12C9-6DF1-DF4E78D75B0D}"/>
          </ac:spMkLst>
        </pc:spChg>
        <pc:picChg chg="del">
          <ac:chgData name="Asher Andree" userId="2eae399d-ae7d-4175-bae8-8c4593b1ba05" providerId="ADAL" clId="{62D41AB0-3109-49A8-8C0A-28993D26C531}" dt="2022-08-25T21:25:46.822" v="12562" actId="478"/>
          <ac:picMkLst>
            <pc:docMk/>
            <pc:sldMk cId="4272372751" sldId="549"/>
            <ac:picMk id="4" creationId="{9A1FE2F5-2C57-1665-427C-7972C5C4408C}"/>
          </ac:picMkLst>
        </pc:picChg>
        <pc:picChg chg="add mod">
          <ac:chgData name="Asher Andree" userId="2eae399d-ae7d-4175-bae8-8c4593b1ba05" providerId="ADAL" clId="{62D41AB0-3109-49A8-8C0A-28993D26C531}" dt="2022-08-25T21:26:50.956" v="12573" actId="1076"/>
          <ac:picMkLst>
            <pc:docMk/>
            <pc:sldMk cId="4272372751" sldId="549"/>
            <ac:picMk id="9" creationId="{82CD1B22-6613-047E-ACDA-729904DBF9B8}"/>
          </ac:picMkLst>
        </pc:picChg>
      </pc:sldChg>
      <pc:sldChg chg="addSp delSp modSp add mod">
        <pc:chgData name="Asher Andree" userId="2eae399d-ae7d-4175-bae8-8c4593b1ba05" providerId="ADAL" clId="{62D41AB0-3109-49A8-8C0A-28993D26C531}" dt="2022-08-25T21:39:21.353" v="13359" actId="1076"/>
        <pc:sldMkLst>
          <pc:docMk/>
          <pc:sldMk cId="82426624" sldId="550"/>
        </pc:sldMkLst>
        <pc:spChg chg="mod">
          <ac:chgData name="Asher Andree" userId="2eae399d-ae7d-4175-bae8-8c4593b1ba05" providerId="ADAL" clId="{62D41AB0-3109-49A8-8C0A-28993D26C531}" dt="2022-08-25T21:39:21.353" v="13359" actId="1076"/>
          <ac:spMkLst>
            <pc:docMk/>
            <pc:sldMk cId="82426624" sldId="550"/>
            <ac:spMk id="8" creationId="{581E0D91-2DA5-12C9-6DF1-DF4E78D75B0D}"/>
          </ac:spMkLst>
        </pc:spChg>
        <pc:picChg chg="add mod">
          <ac:chgData name="Asher Andree" userId="2eae399d-ae7d-4175-bae8-8c4593b1ba05" providerId="ADAL" clId="{62D41AB0-3109-49A8-8C0A-28993D26C531}" dt="2022-08-25T21:27:06.891" v="12579" actId="208"/>
          <ac:picMkLst>
            <pc:docMk/>
            <pc:sldMk cId="82426624" sldId="550"/>
            <ac:picMk id="3" creationId="{1A74B6BA-EC32-5727-3993-AAD13152DE30}"/>
          </ac:picMkLst>
        </pc:picChg>
        <pc:picChg chg="del">
          <ac:chgData name="Asher Andree" userId="2eae399d-ae7d-4175-bae8-8c4593b1ba05" providerId="ADAL" clId="{62D41AB0-3109-49A8-8C0A-28993D26C531}" dt="2022-08-25T21:26:53.901" v="12575" actId="478"/>
          <ac:picMkLst>
            <pc:docMk/>
            <pc:sldMk cId="82426624" sldId="550"/>
            <ac:picMk id="9" creationId="{82CD1B22-6613-047E-ACDA-729904DBF9B8}"/>
          </ac:picMkLst>
        </pc:picChg>
      </pc:sldChg>
      <pc:sldChg chg="modSp add mod">
        <pc:chgData name="Asher Andree" userId="2eae399d-ae7d-4175-bae8-8c4593b1ba05" providerId="ADAL" clId="{62D41AB0-3109-49A8-8C0A-28993D26C531}" dt="2022-08-25T21:40:45.618" v="13370" actId="20577"/>
        <pc:sldMkLst>
          <pc:docMk/>
          <pc:sldMk cId="2637886405" sldId="551"/>
        </pc:sldMkLst>
        <pc:spChg chg="mod">
          <ac:chgData name="Asher Andree" userId="2eae399d-ae7d-4175-bae8-8c4593b1ba05" providerId="ADAL" clId="{62D41AB0-3109-49A8-8C0A-28993D26C531}" dt="2022-08-25T21:29:09.725" v="12988" actId="20577"/>
          <ac:spMkLst>
            <pc:docMk/>
            <pc:sldMk cId="2637886405" sldId="551"/>
            <ac:spMk id="5" creationId="{B2E25A74-C44D-C14E-5078-AC8FE8C7038C}"/>
          </ac:spMkLst>
        </pc:spChg>
        <pc:spChg chg="mod">
          <ac:chgData name="Asher Andree" userId="2eae399d-ae7d-4175-bae8-8c4593b1ba05" providerId="ADAL" clId="{62D41AB0-3109-49A8-8C0A-28993D26C531}" dt="2022-08-25T21:40:45.618" v="13370" actId="20577"/>
          <ac:spMkLst>
            <pc:docMk/>
            <pc:sldMk cId="2637886405" sldId="551"/>
            <ac:spMk id="6" creationId="{7E7BD415-FC99-0D69-3D46-4360DC2F2979}"/>
          </ac:spMkLst>
        </pc:spChg>
      </pc:sldChg>
    </pc:docChg>
  </pc:docChgLst>
  <pc:docChgLst>
    <pc:chgData name="Asher Andree" userId="2eae399d-ae7d-4175-bae8-8c4593b1ba05" providerId="ADAL" clId="{6FB059A0-E5F7-48B7-9BE4-1EF34C8AC8AA}"/>
    <pc:docChg chg="undo custSel addSld delSld modSld sldOrd">
      <pc:chgData name="Asher Andree" userId="2eae399d-ae7d-4175-bae8-8c4593b1ba05" providerId="ADAL" clId="{6FB059A0-E5F7-48B7-9BE4-1EF34C8AC8AA}" dt="2022-08-08T12:33:30.033" v="2506" actId="478"/>
      <pc:docMkLst>
        <pc:docMk/>
      </pc:docMkLst>
      <pc:sldChg chg="addSp delSp modSp mod">
        <pc:chgData name="Asher Andree" userId="2eae399d-ae7d-4175-bae8-8c4593b1ba05" providerId="ADAL" clId="{6FB059A0-E5F7-48B7-9BE4-1EF34C8AC8AA}" dt="2022-08-08T12:10:12.240" v="2486" actId="20577"/>
        <pc:sldMkLst>
          <pc:docMk/>
          <pc:sldMk cId="1083450783" sldId="408"/>
        </pc:sldMkLst>
        <pc:spChg chg="mod">
          <ac:chgData name="Asher Andree" userId="2eae399d-ae7d-4175-bae8-8c4593b1ba05" providerId="ADAL" clId="{6FB059A0-E5F7-48B7-9BE4-1EF34C8AC8AA}" dt="2022-08-08T12:10:12.240" v="2486" actId="20577"/>
          <ac:spMkLst>
            <pc:docMk/>
            <pc:sldMk cId="1083450783" sldId="408"/>
            <ac:spMk id="2" creationId="{908DBBF7-DBEE-4312-A550-F284C9D1FE59}"/>
          </ac:spMkLst>
        </pc:spChg>
        <pc:spChg chg="mod">
          <ac:chgData name="Asher Andree" userId="2eae399d-ae7d-4175-bae8-8c4593b1ba05" providerId="ADAL" clId="{6FB059A0-E5F7-48B7-9BE4-1EF34C8AC8AA}" dt="2022-07-27T18:42:08.650" v="1980" actId="1076"/>
          <ac:spMkLst>
            <pc:docMk/>
            <pc:sldMk cId="1083450783" sldId="408"/>
            <ac:spMk id="10" creationId="{00000000-0000-0000-0000-000000000000}"/>
          </ac:spMkLst>
        </pc:spChg>
        <pc:spChg chg="add del mod">
          <ac:chgData name="Asher Andree" userId="2eae399d-ae7d-4175-bae8-8c4593b1ba05" providerId="ADAL" clId="{6FB059A0-E5F7-48B7-9BE4-1EF34C8AC8AA}" dt="2022-07-27T15:34:07.089" v="358" actId="122"/>
          <ac:spMkLst>
            <pc:docMk/>
            <pc:sldMk cId="1083450783" sldId="408"/>
            <ac:spMk id="11" creationId="{9304B496-C112-A129-9DF8-8A43FD07C6FE}"/>
          </ac:spMkLst>
        </pc:spChg>
        <pc:spChg chg="add mod">
          <ac:chgData name="Asher Andree" userId="2eae399d-ae7d-4175-bae8-8c4593b1ba05" providerId="ADAL" clId="{6FB059A0-E5F7-48B7-9BE4-1EF34C8AC8AA}" dt="2022-07-27T15:34:05.705" v="357" actId="122"/>
          <ac:spMkLst>
            <pc:docMk/>
            <pc:sldMk cId="1083450783" sldId="408"/>
            <ac:spMk id="17" creationId="{4CBC6B56-A233-4FD1-1607-A3FE1BF964DE}"/>
          </ac:spMkLst>
        </pc:spChg>
        <pc:spChg chg="add mod">
          <ac:chgData name="Asher Andree" userId="2eae399d-ae7d-4175-bae8-8c4593b1ba05" providerId="ADAL" clId="{6FB059A0-E5F7-48B7-9BE4-1EF34C8AC8AA}" dt="2022-07-27T15:34:21.313" v="374" actId="20577"/>
          <ac:spMkLst>
            <pc:docMk/>
            <pc:sldMk cId="1083450783" sldId="408"/>
            <ac:spMk id="18" creationId="{380EB8E9-C5FC-9E77-522D-A30C45A82DC0}"/>
          </ac:spMkLst>
        </pc:spChg>
        <pc:spChg chg="add mod">
          <ac:chgData name="Asher Andree" userId="2eae399d-ae7d-4175-bae8-8c4593b1ba05" providerId="ADAL" clId="{6FB059A0-E5F7-48B7-9BE4-1EF34C8AC8AA}" dt="2022-07-27T15:34:42.604" v="381" actId="20577"/>
          <ac:spMkLst>
            <pc:docMk/>
            <pc:sldMk cId="1083450783" sldId="408"/>
            <ac:spMk id="19" creationId="{C2C04A8D-6DD4-AEB4-902A-A271C0BCCB44}"/>
          </ac:spMkLst>
        </pc:spChg>
        <pc:spChg chg="add del mod">
          <ac:chgData name="Asher Andree" userId="2eae399d-ae7d-4175-bae8-8c4593b1ba05" providerId="ADAL" clId="{6FB059A0-E5F7-48B7-9BE4-1EF34C8AC8AA}" dt="2022-07-27T11:43:24.525" v="10" actId="478"/>
          <ac:spMkLst>
            <pc:docMk/>
            <pc:sldMk cId="1083450783" sldId="408"/>
            <ac:spMk id="35" creationId="{747B0A47-48CE-4B1B-8C9A-38D9C38D20D3}"/>
          </ac:spMkLst>
        </pc:spChg>
        <pc:picChg chg="del">
          <ac:chgData name="Asher Andree" userId="2eae399d-ae7d-4175-bae8-8c4593b1ba05" providerId="ADAL" clId="{6FB059A0-E5F7-48B7-9BE4-1EF34C8AC8AA}" dt="2022-07-27T11:43:07.821" v="6" actId="478"/>
          <ac:picMkLst>
            <pc:docMk/>
            <pc:sldMk cId="1083450783" sldId="408"/>
            <ac:picMk id="3" creationId="{5427BC00-A4FC-4993-BF5D-49B945C245B2}"/>
          </ac:picMkLst>
        </pc:picChg>
        <pc:picChg chg="del">
          <ac:chgData name="Asher Andree" userId="2eae399d-ae7d-4175-bae8-8c4593b1ba05" providerId="ADAL" clId="{6FB059A0-E5F7-48B7-9BE4-1EF34C8AC8AA}" dt="2022-07-27T11:48:20.308" v="21" actId="478"/>
          <ac:picMkLst>
            <pc:docMk/>
            <pc:sldMk cId="1083450783" sldId="408"/>
            <ac:picMk id="4" creationId="{001A467B-4874-4E0F-A021-D3F3596F335C}"/>
          </ac:picMkLst>
        </pc:picChg>
        <pc:picChg chg="add mod">
          <ac:chgData name="Asher Andree" userId="2eae399d-ae7d-4175-bae8-8c4593b1ba05" providerId="ADAL" clId="{6FB059A0-E5F7-48B7-9BE4-1EF34C8AC8AA}" dt="2022-07-27T15:31:29.118" v="273" actId="1076"/>
          <ac:picMkLst>
            <pc:docMk/>
            <pc:sldMk cId="1083450783" sldId="408"/>
            <ac:picMk id="4" creationId="{C9F8E5D8-6598-9A55-6840-0DE799BBEBA6}"/>
          </ac:picMkLst>
        </pc:picChg>
        <pc:picChg chg="add mod">
          <ac:chgData name="Asher Andree" userId="2eae399d-ae7d-4175-bae8-8c4593b1ba05" providerId="ADAL" clId="{6FB059A0-E5F7-48B7-9BE4-1EF34C8AC8AA}" dt="2022-07-27T18:42:01.705" v="1977" actId="1076"/>
          <ac:picMkLst>
            <pc:docMk/>
            <pc:sldMk cId="1083450783" sldId="408"/>
            <ac:picMk id="6" creationId="{B9E4DB10-6261-1EF3-D39C-C4B854012ABF}"/>
          </ac:picMkLst>
        </pc:picChg>
        <pc:picChg chg="add del mod">
          <ac:chgData name="Asher Andree" userId="2eae399d-ae7d-4175-bae8-8c4593b1ba05" providerId="ADAL" clId="{6FB059A0-E5F7-48B7-9BE4-1EF34C8AC8AA}" dt="2022-07-27T15:32:21.583" v="283" actId="478"/>
          <ac:picMkLst>
            <pc:docMk/>
            <pc:sldMk cId="1083450783" sldId="408"/>
            <ac:picMk id="7" creationId="{AA869BD2-C825-6B3D-888F-3DA117AC5E38}"/>
          </ac:picMkLst>
        </pc:picChg>
        <pc:picChg chg="del mod">
          <ac:chgData name="Asher Andree" userId="2eae399d-ae7d-4175-bae8-8c4593b1ba05" providerId="ADAL" clId="{6FB059A0-E5F7-48B7-9BE4-1EF34C8AC8AA}" dt="2022-07-27T15:03:53.117" v="126" actId="478"/>
          <ac:picMkLst>
            <pc:docMk/>
            <pc:sldMk cId="1083450783" sldId="408"/>
            <ac:picMk id="8" creationId="{23771F1F-04CE-514E-BB81-B2F584A91CB7}"/>
          </ac:picMkLst>
        </pc:picChg>
        <pc:picChg chg="add del mod">
          <ac:chgData name="Asher Andree" userId="2eae399d-ae7d-4175-bae8-8c4593b1ba05" providerId="ADAL" clId="{6FB059A0-E5F7-48B7-9BE4-1EF34C8AC8AA}" dt="2022-07-27T15:03:49.151" v="122" actId="478"/>
          <ac:picMkLst>
            <pc:docMk/>
            <pc:sldMk cId="1083450783" sldId="408"/>
            <ac:picMk id="9" creationId="{CDD919F3-73A5-5FC7-952A-1B3A0CBDFE1C}"/>
          </ac:picMkLst>
        </pc:picChg>
        <pc:picChg chg="add mod">
          <ac:chgData name="Asher Andree" userId="2eae399d-ae7d-4175-bae8-8c4593b1ba05" providerId="ADAL" clId="{6FB059A0-E5F7-48B7-9BE4-1EF34C8AC8AA}" dt="2022-07-27T15:32:48.479" v="293" actId="1076"/>
          <ac:picMkLst>
            <pc:docMk/>
            <pc:sldMk cId="1083450783" sldId="408"/>
            <ac:picMk id="9" creationId="{DE841F9A-168F-02F3-30B9-E984D9CBDF87}"/>
          </ac:picMkLst>
        </pc:picChg>
        <pc:picChg chg="add mod">
          <ac:chgData name="Asher Andree" userId="2eae399d-ae7d-4175-bae8-8c4593b1ba05" providerId="ADAL" clId="{6FB059A0-E5F7-48B7-9BE4-1EF34C8AC8AA}" dt="2022-07-27T15:03:58.910" v="129" actId="14100"/>
          <ac:picMkLst>
            <pc:docMk/>
            <pc:sldMk cId="1083450783" sldId="408"/>
            <ac:picMk id="12" creationId="{12C137B8-D6EE-016B-1EAF-1B6FD9B36E91}"/>
          </ac:picMkLst>
        </pc:picChg>
        <pc:picChg chg="add del mod">
          <ac:chgData name="Asher Andree" userId="2eae399d-ae7d-4175-bae8-8c4593b1ba05" providerId="ADAL" clId="{6FB059A0-E5F7-48B7-9BE4-1EF34C8AC8AA}" dt="2022-07-27T15:33:49.603" v="340"/>
          <ac:picMkLst>
            <pc:docMk/>
            <pc:sldMk cId="1083450783" sldId="408"/>
            <ac:picMk id="14" creationId="{02866581-AE3C-2B97-52AE-F293730D7C2A}"/>
          </ac:picMkLst>
        </pc:picChg>
        <pc:picChg chg="add mod">
          <ac:chgData name="Asher Andree" userId="2eae399d-ae7d-4175-bae8-8c4593b1ba05" providerId="ADAL" clId="{6FB059A0-E5F7-48B7-9BE4-1EF34C8AC8AA}" dt="2022-07-27T15:31:40.224" v="278" actId="1076"/>
          <ac:picMkLst>
            <pc:docMk/>
            <pc:sldMk cId="1083450783" sldId="408"/>
            <ac:picMk id="1026" creationId="{1CA96A4E-E3CF-B8A7-39E7-13AF64866DF0}"/>
          </ac:picMkLst>
        </pc:picChg>
        <pc:picChg chg="add mod">
          <ac:chgData name="Asher Andree" userId="2eae399d-ae7d-4175-bae8-8c4593b1ba05" providerId="ADAL" clId="{6FB059A0-E5F7-48B7-9BE4-1EF34C8AC8AA}" dt="2022-07-27T15:31:30.970" v="274" actId="1076"/>
          <ac:picMkLst>
            <pc:docMk/>
            <pc:sldMk cId="1083450783" sldId="408"/>
            <ac:picMk id="1028" creationId="{5D9C749A-2289-2709-3623-0771C9C8E39D}"/>
          </ac:picMkLst>
        </pc:picChg>
      </pc:sldChg>
      <pc:sldChg chg="addSp delSp modSp mod modClrScheme chgLayout">
        <pc:chgData name="Asher Andree" userId="2eae399d-ae7d-4175-bae8-8c4593b1ba05" providerId="ADAL" clId="{6FB059A0-E5F7-48B7-9BE4-1EF34C8AC8AA}" dt="2022-07-27T15:36:36.937" v="471" actId="14100"/>
        <pc:sldMkLst>
          <pc:docMk/>
          <pc:sldMk cId="193694766" sldId="418"/>
        </pc:sldMkLst>
        <pc:spChg chg="add del mod ord">
          <ac:chgData name="Asher Andree" userId="2eae399d-ae7d-4175-bae8-8c4593b1ba05" providerId="ADAL" clId="{6FB059A0-E5F7-48B7-9BE4-1EF34C8AC8AA}" dt="2022-07-27T15:04:25.771" v="131" actId="700"/>
          <ac:spMkLst>
            <pc:docMk/>
            <pc:sldMk cId="193694766" sldId="418"/>
            <ac:spMk id="2" creationId="{B9A6BF20-3CA5-7E2F-465C-5ADB3E574635}"/>
          </ac:spMkLst>
        </pc:spChg>
        <pc:spChg chg="mod ord">
          <ac:chgData name="Asher Andree" userId="2eae399d-ae7d-4175-bae8-8c4593b1ba05" providerId="ADAL" clId="{6FB059A0-E5F7-48B7-9BE4-1EF34C8AC8AA}" dt="2022-07-27T15:36:36.937" v="471" actId="14100"/>
          <ac:spMkLst>
            <pc:docMk/>
            <pc:sldMk cId="193694766" sldId="418"/>
            <ac:spMk id="14" creationId="{A5E86501-25F0-479A-951C-EBFFE5803D1D}"/>
          </ac:spMkLst>
        </pc:spChg>
        <pc:picChg chg="del">
          <ac:chgData name="Asher Andree" userId="2eae399d-ae7d-4175-bae8-8c4593b1ba05" providerId="ADAL" clId="{6FB059A0-E5F7-48B7-9BE4-1EF34C8AC8AA}" dt="2022-07-27T15:35:48.666" v="456" actId="478"/>
          <ac:picMkLst>
            <pc:docMk/>
            <pc:sldMk cId="193694766" sldId="418"/>
            <ac:picMk id="3" creationId="{F9479923-8C96-D848-8C28-119DF2D79759}"/>
          </ac:picMkLst>
        </pc:picChg>
        <pc:picChg chg="add mod">
          <ac:chgData name="Asher Andree" userId="2eae399d-ae7d-4175-bae8-8c4593b1ba05" providerId="ADAL" clId="{6FB059A0-E5F7-48B7-9BE4-1EF34C8AC8AA}" dt="2022-07-27T15:36:32.025" v="469" actId="1076"/>
          <ac:picMkLst>
            <pc:docMk/>
            <pc:sldMk cId="193694766" sldId="418"/>
            <ac:picMk id="4" creationId="{F8C59878-CC63-3EAC-6D8B-72B74F09F615}"/>
          </ac:picMkLst>
        </pc:picChg>
      </pc:sldChg>
      <pc:sldChg chg="new del">
        <pc:chgData name="Asher Andree" userId="2eae399d-ae7d-4175-bae8-8c4593b1ba05" providerId="ADAL" clId="{6FB059A0-E5F7-48B7-9BE4-1EF34C8AC8AA}" dt="2022-07-27T15:07:26.321" v="145" actId="2696"/>
        <pc:sldMkLst>
          <pc:docMk/>
          <pc:sldMk cId="877216860" sldId="419"/>
        </pc:sldMkLst>
      </pc:sldChg>
      <pc:sldChg chg="addSp delSp modSp add mod">
        <pc:chgData name="Asher Andree" userId="2eae399d-ae7d-4175-bae8-8c4593b1ba05" providerId="ADAL" clId="{6FB059A0-E5F7-48B7-9BE4-1EF34C8AC8AA}" dt="2022-07-27T15:50:43.405" v="629" actId="478"/>
        <pc:sldMkLst>
          <pc:docMk/>
          <pc:sldMk cId="1679590889" sldId="419"/>
        </pc:sldMkLst>
        <pc:spChg chg="del">
          <ac:chgData name="Asher Andree" userId="2eae399d-ae7d-4175-bae8-8c4593b1ba05" providerId="ADAL" clId="{6FB059A0-E5F7-48B7-9BE4-1EF34C8AC8AA}" dt="2022-07-27T15:07:49.298" v="148" actId="478"/>
          <ac:spMkLst>
            <pc:docMk/>
            <pc:sldMk cId="1679590889" sldId="419"/>
            <ac:spMk id="2" creationId="{908DBBF7-DBEE-4312-A550-F284C9D1FE59}"/>
          </ac:spMkLst>
        </pc:spChg>
        <pc:spChg chg="add del mod">
          <ac:chgData name="Asher Andree" userId="2eae399d-ae7d-4175-bae8-8c4593b1ba05" providerId="ADAL" clId="{6FB059A0-E5F7-48B7-9BE4-1EF34C8AC8AA}" dt="2022-07-27T15:50:43.405" v="629" actId="478"/>
          <ac:spMkLst>
            <pc:docMk/>
            <pc:sldMk cId="1679590889" sldId="419"/>
            <ac:spMk id="4" creationId="{D03BA3B4-C9C7-483B-2538-E878DD62D67A}"/>
          </ac:spMkLst>
        </pc:spChg>
        <pc:spChg chg="mod">
          <ac:chgData name="Asher Andree" userId="2eae399d-ae7d-4175-bae8-8c4593b1ba05" providerId="ADAL" clId="{6FB059A0-E5F7-48B7-9BE4-1EF34C8AC8AA}" dt="2022-07-27T15:50:38.007" v="627" actId="1076"/>
          <ac:spMkLst>
            <pc:docMk/>
            <pc:sldMk cId="1679590889" sldId="419"/>
            <ac:spMk id="10" creationId="{00000000-0000-0000-0000-000000000000}"/>
          </ac:spMkLst>
        </pc:spChg>
        <pc:picChg chg="del">
          <ac:chgData name="Asher Andree" userId="2eae399d-ae7d-4175-bae8-8c4593b1ba05" providerId="ADAL" clId="{6FB059A0-E5F7-48B7-9BE4-1EF34C8AC8AA}" dt="2022-07-27T15:07:47.680" v="147" actId="478"/>
          <ac:picMkLst>
            <pc:docMk/>
            <pc:sldMk cId="1679590889" sldId="419"/>
            <ac:picMk id="6" creationId="{B9E4DB10-6261-1EF3-D39C-C4B854012ABF}"/>
          </ac:picMkLst>
        </pc:picChg>
      </pc:sldChg>
      <pc:sldChg chg="del">
        <pc:chgData name="Asher Andree" userId="2eae399d-ae7d-4175-bae8-8c4593b1ba05" providerId="ADAL" clId="{6FB059A0-E5F7-48B7-9BE4-1EF34C8AC8AA}" dt="2022-07-27T11:42:49.324" v="2" actId="2696"/>
        <pc:sldMkLst>
          <pc:docMk/>
          <pc:sldMk cId="3527527484" sldId="419"/>
        </pc:sldMkLst>
      </pc:sldChg>
      <pc:sldChg chg="addSp delSp modSp add mod">
        <pc:chgData name="Asher Andree" userId="2eae399d-ae7d-4175-bae8-8c4593b1ba05" providerId="ADAL" clId="{6FB059A0-E5F7-48B7-9BE4-1EF34C8AC8AA}" dt="2022-07-27T18:10:01.993" v="1908" actId="1076"/>
        <pc:sldMkLst>
          <pc:docMk/>
          <pc:sldMk cId="781532103" sldId="420"/>
        </pc:sldMkLst>
        <pc:spChg chg="add mod">
          <ac:chgData name="Asher Andree" userId="2eae399d-ae7d-4175-bae8-8c4593b1ba05" providerId="ADAL" clId="{6FB059A0-E5F7-48B7-9BE4-1EF34C8AC8AA}" dt="2022-07-27T17:16:03.262" v="1358" actId="1076"/>
          <ac:spMkLst>
            <pc:docMk/>
            <pc:sldMk cId="781532103" sldId="420"/>
            <ac:spMk id="2" creationId="{D6166369-EDE0-15AD-FEC8-A65CF2E46E79}"/>
          </ac:spMkLst>
        </pc:spChg>
        <pc:spChg chg="add mod">
          <ac:chgData name="Asher Andree" userId="2eae399d-ae7d-4175-bae8-8c4593b1ba05" providerId="ADAL" clId="{6FB059A0-E5F7-48B7-9BE4-1EF34C8AC8AA}" dt="2022-07-27T17:22:55.156" v="1446" actId="20577"/>
          <ac:spMkLst>
            <pc:docMk/>
            <pc:sldMk cId="781532103" sldId="420"/>
            <ac:spMk id="7" creationId="{CB81DB12-4482-CC79-6716-A2484676D2E8}"/>
          </ac:spMkLst>
        </pc:spChg>
        <pc:spChg chg="add mod">
          <ac:chgData name="Asher Andree" userId="2eae399d-ae7d-4175-bae8-8c4593b1ba05" providerId="ADAL" clId="{6FB059A0-E5F7-48B7-9BE4-1EF34C8AC8AA}" dt="2022-07-27T17:23:16.792" v="1471" actId="113"/>
          <ac:spMkLst>
            <pc:docMk/>
            <pc:sldMk cId="781532103" sldId="420"/>
            <ac:spMk id="8" creationId="{88D289ED-9E0D-8DAD-1A3E-5CF9A9EFBD0F}"/>
          </ac:spMkLst>
        </pc:spChg>
        <pc:spChg chg="mod">
          <ac:chgData name="Asher Andree" userId="2eae399d-ae7d-4175-bae8-8c4593b1ba05" providerId="ADAL" clId="{6FB059A0-E5F7-48B7-9BE4-1EF34C8AC8AA}" dt="2022-07-27T18:07:08.014" v="1889" actId="20577"/>
          <ac:spMkLst>
            <pc:docMk/>
            <pc:sldMk cId="781532103" sldId="420"/>
            <ac:spMk id="10" creationId="{00000000-0000-0000-0000-000000000000}"/>
          </ac:spMkLst>
        </pc:spChg>
        <pc:spChg chg="add mod">
          <ac:chgData name="Asher Andree" userId="2eae399d-ae7d-4175-bae8-8c4593b1ba05" providerId="ADAL" clId="{6FB059A0-E5F7-48B7-9BE4-1EF34C8AC8AA}" dt="2022-07-27T17:23:15.361" v="1470" actId="113"/>
          <ac:spMkLst>
            <pc:docMk/>
            <pc:sldMk cId="781532103" sldId="420"/>
            <ac:spMk id="11" creationId="{A0E65CFE-051B-AA96-6130-3DA68BD43D01}"/>
          </ac:spMkLst>
        </pc:spChg>
        <pc:spChg chg="add del mod">
          <ac:chgData name="Asher Andree" userId="2eae399d-ae7d-4175-bae8-8c4593b1ba05" providerId="ADAL" clId="{6FB059A0-E5F7-48B7-9BE4-1EF34C8AC8AA}" dt="2022-07-27T18:05:14.054" v="1731"/>
          <ac:spMkLst>
            <pc:docMk/>
            <pc:sldMk cId="781532103" sldId="420"/>
            <ac:spMk id="13" creationId="{0DA2D615-90E3-025A-F6B1-485C5B21C335}"/>
          </ac:spMkLst>
        </pc:spChg>
        <pc:spChg chg="add mod">
          <ac:chgData name="Asher Andree" userId="2eae399d-ae7d-4175-bae8-8c4593b1ba05" providerId="ADAL" clId="{6FB059A0-E5F7-48B7-9BE4-1EF34C8AC8AA}" dt="2022-07-27T18:10:01.993" v="1908" actId="1076"/>
          <ac:spMkLst>
            <pc:docMk/>
            <pc:sldMk cId="781532103" sldId="420"/>
            <ac:spMk id="14" creationId="{2E221C98-B837-AD9C-016B-77834706A279}"/>
          </ac:spMkLst>
        </pc:spChg>
        <pc:spChg chg="add mod">
          <ac:chgData name="Asher Andree" userId="2eae399d-ae7d-4175-bae8-8c4593b1ba05" providerId="ADAL" clId="{6FB059A0-E5F7-48B7-9BE4-1EF34C8AC8AA}" dt="2022-07-27T18:10:00.652" v="1907" actId="1076"/>
          <ac:spMkLst>
            <pc:docMk/>
            <pc:sldMk cId="781532103" sldId="420"/>
            <ac:spMk id="15" creationId="{2000D4DB-B748-908A-27EE-E5940E22EC33}"/>
          </ac:spMkLst>
        </pc:spChg>
        <pc:spChg chg="add mod">
          <ac:chgData name="Asher Andree" userId="2eae399d-ae7d-4175-bae8-8c4593b1ba05" providerId="ADAL" clId="{6FB059A0-E5F7-48B7-9BE4-1EF34C8AC8AA}" dt="2022-07-27T18:09:34.608" v="1900" actId="1076"/>
          <ac:spMkLst>
            <pc:docMk/>
            <pc:sldMk cId="781532103" sldId="420"/>
            <ac:spMk id="16" creationId="{826904A0-35D9-AF4B-1A52-9209C98EAB9D}"/>
          </ac:spMkLst>
        </pc:spChg>
        <pc:spChg chg="add mod">
          <ac:chgData name="Asher Andree" userId="2eae399d-ae7d-4175-bae8-8c4593b1ba05" providerId="ADAL" clId="{6FB059A0-E5F7-48B7-9BE4-1EF34C8AC8AA}" dt="2022-07-27T18:06:56.265" v="1872" actId="1076"/>
          <ac:spMkLst>
            <pc:docMk/>
            <pc:sldMk cId="781532103" sldId="420"/>
            <ac:spMk id="17" creationId="{B9831A57-04A2-6E24-44FB-9CBC8D1ADE01}"/>
          </ac:spMkLst>
        </pc:spChg>
        <pc:picChg chg="add mod">
          <ac:chgData name="Asher Andree" userId="2eae399d-ae7d-4175-bae8-8c4593b1ba05" providerId="ADAL" clId="{6FB059A0-E5F7-48B7-9BE4-1EF34C8AC8AA}" dt="2022-07-27T17:15:02.606" v="1302" actId="1076"/>
          <ac:picMkLst>
            <pc:docMk/>
            <pc:sldMk cId="781532103" sldId="420"/>
            <ac:picMk id="3074" creationId="{86471FCA-5979-560E-E9A2-8183EF945D02}"/>
          </ac:picMkLst>
        </pc:picChg>
        <pc:picChg chg="add mod">
          <ac:chgData name="Asher Andree" userId="2eae399d-ae7d-4175-bae8-8c4593b1ba05" providerId="ADAL" clId="{6FB059A0-E5F7-48B7-9BE4-1EF34C8AC8AA}" dt="2022-07-27T18:09:40.878" v="1903" actId="1076"/>
          <ac:picMkLst>
            <pc:docMk/>
            <pc:sldMk cId="781532103" sldId="420"/>
            <ac:picMk id="3076" creationId="{1F1637F2-0DD6-E2F1-358A-8744DEA4D6CE}"/>
          </ac:picMkLst>
        </pc:picChg>
        <pc:picChg chg="add mod">
          <ac:chgData name="Asher Andree" userId="2eae399d-ae7d-4175-bae8-8c4593b1ba05" providerId="ADAL" clId="{6FB059A0-E5F7-48B7-9BE4-1EF34C8AC8AA}" dt="2022-07-27T17:22:49.698" v="1432" actId="1076"/>
          <ac:picMkLst>
            <pc:docMk/>
            <pc:sldMk cId="781532103" sldId="420"/>
            <ac:picMk id="3078" creationId="{06F079AB-6CE7-FF5C-4BAF-B5FE12278A4E}"/>
          </ac:picMkLst>
        </pc:picChg>
      </pc:sldChg>
      <pc:sldChg chg="del">
        <pc:chgData name="Asher Andree" userId="2eae399d-ae7d-4175-bae8-8c4593b1ba05" providerId="ADAL" clId="{6FB059A0-E5F7-48B7-9BE4-1EF34C8AC8AA}" dt="2022-07-27T11:42:52.356" v="4" actId="2696"/>
        <pc:sldMkLst>
          <pc:docMk/>
          <pc:sldMk cId="1762171554" sldId="420"/>
        </pc:sldMkLst>
      </pc:sldChg>
      <pc:sldChg chg="addSp delSp modSp add mod ord">
        <pc:chgData name="Asher Andree" userId="2eae399d-ae7d-4175-bae8-8c4593b1ba05" providerId="ADAL" clId="{6FB059A0-E5F7-48B7-9BE4-1EF34C8AC8AA}" dt="2022-08-04T17:10:21.505" v="2456" actId="20577"/>
        <pc:sldMkLst>
          <pc:docMk/>
          <pc:sldMk cId="1760015121" sldId="421"/>
        </pc:sldMkLst>
        <pc:spChg chg="del">
          <ac:chgData name="Asher Andree" userId="2eae399d-ae7d-4175-bae8-8c4593b1ba05" providerId="ADAL" clId="{6FB059A0-E5F7-48B7-9BE4-1EF34C8AC8AA}" dt="2022-07-27T17:24:52.932" v="1480" actId="478"/>
          <ac:spMkLst>
            <pc:docMk/>
            <pc:sldMk cId="1760015121" sldId="421"/>
            <ac:spMk id="2" creationId="{908DBBF7-DBEE-4312-A550-F284C9D1FE59}"/>
          </ac:spMkLst>
        </pc:spChg>
        <pc:spChg chg="add del">
          <ac:chgData name="Asher Andree" userId="2eae399d-ae7d-4175-bae8-8c4593b1ba05" providerId="ADAL" clId="{6FB059A0-E5F7-48B7-9BE4-1EF34C8AC8AA}" dt="2022-07-27T17:29:37.312" v="1526"/>
          <ac:spMkLst>
            <pc:docMk/>
            <pc:sldMk cId="1760015121" sldId="421"/>
            <ac:spMk id="3" creationId="{F1FD12BD-C488-EC0E-3C72-EBC45079060C}"/>
          </ac:spMkLst>
        </pc:spChg>
        <pc:spChg chg="add del">
          <ac:chgData name="Asher Andree" userId="2eae399d-ae7d-4175-bae8-8c4593b1ba05" providerId="ADAL" clId="{6FB059A0-E5F7-48B7-9BE4-1EF34C8AC8AA}" dt="2022-07-27T17:29:48.535" v="1528"/>
          <ac:spMkLst>
            <pc:docMk/>
            <pc:sldMk cId="1760015121" sldId="421"/>
            <ac:spMk id="5" creationId="{EBBC1235-B6AA-346E-B53B-6AA00275EDAA}"/>
          </ac:spMkLst>
        </pc:spChg>
        <pc:spChg chg="add">
          <ac:chgData name="Asher Andree" userId="2eae399d-ae7d-4175-bae8-8c4593b1ba05" providerId="ADAL" clId="{6FB059A0-E5F7-48B7-9BE4-1EF34C8AC8AA}" dt="2022-07-27T17:29:56.859" v="1529"/>
          <ac:spMkLst>
            <pc:docMk/>
            <pc:sldMk cId="1760015121" sldId="421"/>
            <ac:spMk id="7" creationId="{2D0A6B07-8CE6-46A0-C1E4-507E1D2228B3}"/>
          </ac:spMkLst>
        </pc:spChg>
        <pc:spChg chg="del">
          <ac:chgData name="Asher Andree" userId="2eae399d-ae7d-4175-bae8-8c4593b1ba05" providerId="ADAL" clId="{6FB059A0-E5F7-48B7-9BE4-1EF34C8AC8AA}" dt="2022-07-27T17:24:44.596" v="1473" actId="478"/>
          <ac:spMkLst>
            <pc:docMk/>
            <pc:sldMk cId="1760015121" sldId="421"/>
            <ac:spMk id="10" creationId="{00000000-0000-0000-0000-000000000000}"/>
          </ac:spMkLst>
        </pc:spChg>
        <pc:spChg chg="del">
          <ac:chgData name="Asher Andree" userId="2eae399d-ae7d-4175-bae8-8c4593b1ba05" providerId="ADAL" clId="{6FB059A0-E5F7-48B7-9BE4-1EF34C8AC8AA}" dt="2022-07-27T17:24:48.661" v="1476" actId="478"/>
          <ac:spMkLst>
            <pc:docMk/>
            <pc:sldMk cId="1760015121" sldId="421"/>
            <ac:spMk id="11" creationId="{9304B496-C112-A129-9DF8-8A43FD07C6FE}"/>
          </ac:spMkLst>
        </pc:spChg>
        <pc:spChg chg="add del mod">
          <ac:chgData name="Asher Andree" userId="2eae399d-ae7d-4175-bae8-8c4593b1ba05" providerId="ADAL" clId="{6FB059A0-E5F7-48B7-9BE4-1EF34C8AC8AA}" dt="2022-07-27T17:39:31.418" v="1661"/>
          <ac:spMkLst>
            <pc:docMk/>
            <pc:sldMk cId="1760015121" sldId="421"/>
            <ac:spMk id="14" creationId="{1F7D3FD9-7C7B-B54F-5CBA-38DAD11CF2BD}"/>
          </ac:spMkLst>
        </pc:spChg>
        <pc:spChg chg="del">
          <ac:chgData name="Asher Andree" userId="2eae399d-ae7d-4175-bae8-8c4593b1ba05" providerId="ADAL" clId="{6FB059A0-E5F7-48B7-9BE4-1EF34C8AC8AA}" dt="2022-07-27T17:24:51.421" v="1479" actId="478"/>
          <ac:spMkLst>
            <pc:docMk/>
            <pc:sldMk cId="1760015121" sldId="421"/>
            <ac:spMk id="17" creationId="{4CBC6B56-A233-4FD1-1607-A3FE1BF964DE}"/>
          </ac:spMkLst>
        </pc:spChg>
        <pc:spChg chg="del">
          <ac:chgData name="Asher Andree" userId="2eae399d-ae7d-4175-bae8-8c4593b1ba05" providerId="ADAL" clId="{6FB059A0-E5F7-48B7-9BE4-1EF34C8AC8AA}" dt="2022-07-27T17:24:50.406" v="1477" actId="478"/>
          <ac:spMkLst>
            <pc:docMk/>
            <pc:sldMk cId="1760015121" sldId="421"/>
            <ac:spMk id="18" creationId="{380EB8E9-C5FC-9E77-522D-A30C45A82DC0}"/>
          </ac:spMkLst>
        </pc:spChg>
        <pc:spChg chg="mod">
          <ac:chgData name="Asher Andree" userId="2eae399d-ae7d-4175-bae8-8c4593b1ba05" providerId="ADAL" clId="{6FB059A0-E5F7-48B7-9BE4-1EF34C8AC8AA}" dt="2022-07-27T17:42:06.486" v="1729" actId="1076"/>
          <ac:spMkLst>
            <pc:docMk/>
            <pc:sldMk cId="1760015121" sldId="421"/>
            <ac:spMk id="19" creationId="{C2C04A8D-6DD4-AEB4-902A-A271C0BCCB44}"/>
          </ac:spMkLst>
        </pc:spChg>
        <pc:spChg chg="add mod">
          <ac:chgData name="Asher Andree" userId="2eae399d-ae7d-4175-bae8-8c4593b1ba05" providerId="ADAL" clId="{6FB059A0-E5F7-48B7-9BE4-1EF34C8AC8AA}" dt="2022-07-27T17:41:59.350" v="1727" actId="1076"/>
          <ac:spMkLst>
            <pc:docMk/>
            <pc:sldMk cId="1760015121" sldId="421"/>
            <ac:spMk id="20" creationId="{6334587F-412A-647E-2FE9-6FB7080A3572}"/>
          </ac:spMkLst>
        </pc:spChg>
        <pc:spChg chg="add mod">
          <ac:chgData name="Asher Andree" userId="2eae399d-ae7d-4175-bae8-8c4593b1ba05" providerId="ADAL" clId="{6FB059A0-E5F7-48B7-9BE4-1EF34C8AC8AA}" dt="2022-07-27T17:41:49.622" v="1726" actId="1076"/>
          <ac:spMkLst>
            <pc:docMk/>
            <pc:sldMk cId="1760015121" sldId="421"/>
            <ac:spMk id="21" creationId="{6BCE86F0-E72B-9CC5-6EAB-2246376FE8FE}"/>
          </ac:spMkLst>
        </pc:spChg>
        <pc:spChg chg="add mod">
          <ac:chgData name="Asher Andree" userId="2eae399d-ae7d-4175-bae8-8c4593b1ba05" providerId="ADAL" clId="{6FB059A0-E5F7-48B7-9BE4-1EF34C8AC8AA}" dt="2022-08-04T14:16:45.816" v="2361" actId="20577"/>
          <ac:spMkLst>
            <pc:docMk/>
            <pc:sldMk cId="1760015121" sldId="421"/>
            <ac:spMk id="22" creationId="{A58307A4-BD3C-67B9-AAE9-C4F52A897190}"/>
          </ac:spMkLst>
        </pc:spChg>
        <pc:spChg chg="add mod">
          <ac:chgData name="Asher Andree" userId="2eae399d-ae7d-4175-bae8-8c4593b1ba05" providerId="ADAL" clId="{6FB059A0-E5F7-48B7-9BE4-1EF34C8AC8AA}" dt="2022-07-27T17:41:29.701" v="1701" actId="1076"/>
          <ac:spMkLst>
            <pc:docMk/>
            <pc:sldMk cId="1760015121" sldId="421"/>
            <ac:spMk id="29" creationId="{6D36745F-7209-FCFD-C179-FC0910D89995}"/>
          </ac:spMkLst>
        </pc:spChg>
        <pc:spChg chg="add mod">
          <ac:chgData name="Asher Andree" userId="2eae399d-ae7d-4175-bae8-8c4593b1ba05" providerId="ADAL" clId="{6FB059A0-E5F7-48B7-9BE4-1EF34C8AC8AA}" dt="2022-08-04T17:10:21.505" v="2456" actId="20577"/>
          <ac:spMkLst>
            <pc:docMk/>
            <pc:sldMk cId="1760015121" sldId="421"/>
            <ac:spMk id="30" creationId="{E32EE36D-0D74-66D8-0EA8-746C966F7A6F}"/>
          </ac:spMkLst>
        </pc:spChg>
        <pc:picChg chg="del">
          <ac:chgData name="Asher Andree" userId="2eae399d-ae7d-4175-bae8-8c4593b1ba05" providerId="ADAL" clId="{6FB059A0-E5F7-48B7-9BE4-1EF34C8AC8AA}" dt="2022-07-27T17:24:50.754" v="1478" actId="478"/>
          <ac:picMkLst>
            <pc:docMk/>
            <pc:sldMk cId="1760015121" sldId="421"/>
            <ac:picMk id="4" creationId="{C9F8E5D8-6598-9A55-6840-0DE799BBEBA6}"/>
          </ac:picMkLst>
        </pc:picChg>
        <pc:picChg chg="del">
          <ac:chgData name="Asher Andree" userId="2eae399d-ae7d-4175-bae8-8c4593b1ba05" providerId="ADAL" clId="{6FB059A0-E5F7-48B7-9BE4-1EF34C8AC8AA}" dt="2022-07-27T17:24:42.436" v="1472" actId="478"/>
          <ac:picMkLst>
            <pc:docMk/>
            <pc:sldMk cId="1760015121" sldId="421"/>
            <ac:picMk id="6" creationId="{B9E4DB10-6261-1EF3-D39C-C4B854012ABF}"/>
          </ac:picMkLst>
        </pc:picChg>
        <pc:picChg chg="del">
          <ac:chgData name="Asher Andree" userId="2eae399d-ae7d-4175-bae8-8c4593b1ba05" providerId="ADAL" clId="{6FB059A0-E5F7-48B7-9BE4-1EF34C8AC8AA}" dt="2022-07-27T17:24:46.459" v="1474" actId="478"/>
          <ac:picMkLst>
            <pc:docMk/>
            <pc:sldMk cId="1760015121" sldId="421"/>
            <ac:picMk id="9" creationId="{DE841F9A-168F-02F3-30B9-E984D9CBDF87}"/>
          </ac:picMkLst>
        </pc:picChg>
        <pc:picChg chg="add mod modCrop">
          <ac:chgData name="Asher Andree" userId="2eae399d-ae7d-4175-bae8-8c4593b1ba05" providerId="ADAL" clId="{6FB059A0-E5F7-48B7-9BE4-1EF34C8AC8AA}" dt="2022-07-27T17:36:13.775" v="1581" actId="1076"/>
          <ac:picMkLst>
            <pc:docMk/>
            <pc:sldMk cId="1760015121" sldId="421"/>
            <ac:picMk id="13" creationId="{BBC8AB75-99D9-F7D5-F6E4-9C18990B0CE5}"/>
          </ac:picMkLst>
        </pc:picChg>
        <pc:picChg chg="add mod">
          <ac:chgData name="Asher Andree" userId="2eae399d-ae7d-4175-bae8-8c4593b1ba05" providerId="ADAL" clId="{6FB059A0-E5F7-48B7-9BE4-1EF34C8AC8AA}" dt="2022-07-27T17:41:25.435" v="1700" actId="1076"/>
          <ac:picMkLst>
            <pc:docMk/>
            <pc:sldMk cId="1760015121" sldId="421"/>
            <ac:picMk id="16" creationId="{DBABFC98-F289-74FF-A686-F2362177817E}"/>
          </ac:picMkLst>
        </pc:picChg>
        <pc:picChg chg="mod">
          <ac:chgData name="Asher Andree" userId="2eae399d-ae7d-4175-bae8-8c4593b1ba05" providerId="ADAL" clId="{6FB059A0-E5F7-48B7-9BE4-1EF34C8AC8AA}" dt="2022-07-27T17:39:51.270" v="1668" actId="1076"/>
          <ac:picMkLst>
            <pc:docMk/>
            <pc:sldMk cId="1760015121" sldId="421"/>
            <ac:picMk id="1026" creationId="{1CA96A4E-E3CF-B8A7-39E7-13AF64866DF0}"/>
          </ac:picMkLst>
        </pc:picChg>
        <pc:picChg chg="del">
          <ac:chgData name="Asher Andree" userId="2eae399d-ae7d-4175-bae8-8c4593b1ba05" providerId="ADAL" clId="{6FB059A0-E5F7-48B7-9BE4-1EF34C8AC8AA}" dt="2022-07-27T17:24:47.025" v="1475" actId="478"/>
          <ac:picMkLst>
            <pc:docMk/>
            <pc:sldMk cId="1760015121" sldId="421"/>
            <ac:picMk id="1028" creationId="{5D9C749A-2289-2709-3623-0771C9C8E39D}"/>
          </ac:picMkLst>
        </pc:picChg>
        <pc:cxnChg chg="add mod ord">
          <ac:chgData name="Asher Andree" userId="2eae399d-ae7d-4175-bae8-8c4593b1ba05" providerId="ADAL" clId="{6FB059A0-E5F7-48B7-9BE4-1EF34C8AC8AA}" dt="2022-07-27T17:40:54.999" v="1678" actId="688"/>
          <ac:cxnSpMkLst>
            <pc:docMk/>
            <pc:sldMk cId="1760015121" sldId="421"/>
            <ac:cxnSpMk id="24" creationId="{9EB0D7C1-98B3-675E-ED70-C1588853551B}"/>
          </ac:cxnSpMkLst>
        </pc:cxnChg>
      </pc:sldChg>
      <pc:sldChg chg="del">
        <pc:chgData name="Asher Andree" userId="2eae399d-ae7d-4175-bae8-8c4593b1ba05" providerId="ADAL" clId="{6FB059A0-E5F7-48B7-9BE4-1EF34C8AC8AA}" dt="2022-07-27T11:42:50.859" v="3" actId="2696"/>
        <pc:sldMkLst>
          <pc:docMk/>
          <pc:sldMk cId="3865999688" sldId="421"/>
        </pc:sldMkLst>
      </pc:sldChg>
      <pc:sldChg chg="addSp delSp modSp add mod">
        <pc:chgData name="Asher Andree" userId="2eae399d-ae7d-4175-bae8-8c4593b1ba05" providerId="ADAL" clId="{6FB059A0-E5F7-48B7-9BE4-1EF34C8AC8AA}" dt="2022-07-27T15:48:26.583" v="602" actId="478"/>
        <pc:sldMkLst>
          <pc:docMk/>
          <pc:sldMk cId="268594555" sldId="422"/>
        </pc:sldMkLst>
        <pc:spChg chg="add del">
          <ac:chgData name="Asher Andree" userId="2eae399d-ae7d-4175-bae8-8c4593b1ba05" providerId="ADAL" clId="{6FB059A0-E5F7-48B7-9BE4-1EF34C8AC8AA}" dt="2022-07-27T15:44:23.434" v="486"/>
          <ac:spMkLst>
            <pc:docMk/>
            <pc:sldMk cId="268594555" sldId="422"/>
            <ac:spMk id="2" creationId="{522DBD5A-C8A2-68F8-C545-757C2BA59344}"/>
          </ac:spMkLst>
        </pc:spChg>
        <pc:spChg chg="add del">
          <ac:chgData name="Asher Andree" userId="2eae399d-ae7d-4175-bae8-8c4593b1ba05" providerId="ADAL" clId="{6FB059A0-E5F7-48B7-9BE4-1EF34C8AC8AA}" dt="2022-07-27T15:44:28.632" v="488"/>
          <ac:spMkLst>
            <pc:docMk/>
            <pc:sldMk cId="268594555" sldId="422"/>
            <ac:spMk id="3" creationId="{D4437453-E1A2-E863-129C-6E2E5F78F70F}"/>
          </ac:spMkLst>
        </pc:spChg>
        <pc:spChg chg="del">
          <ac:chgData name="Asher Andree" userId="2eae399d-ae7d-4175-bae8-8c4593b1ba05" providerId="ADAL" clId="{6FB059A0-E5F7-48B7-9BE4-1EF34C8AC8AA}" dt="2022-07-27T15:43:27.112" v="473" actId="478"/>
          <ac:spMkLst>
            <pc:docMk/>
            <pc:sldMk cId="268594555" sldId="422"/>
            <ac:spMk id="10" creationId="{00000000-0000-0000-0000-000000000000}"/>
          </ac:spMkLst>
        </pc:spChg>
        <pc:picChg chg="add mod">
          <ac:chgData name="Asher Andree" userId="2eae399d-ae7d-4175-bae8-8c4593b1ba05" providerId="ADAL" clId="{6FB059A0-E5F7-48B7-9BE4-1EF34C8AC8AA}" dt="2022-07-27T15:45:19.258" v="511" actId="1076"/>
          <ac:picMkLst>
            <pc:docMk/>
            <pc:sldMk cId="268594555" sldId="422"/>
            <ac:picMk id="2050" creationId="{3CEC3AA8-E6E0-8D1D-ED63-322306850729}"/>
          </ac:picMkLst>
        </pc:picChg>
        <pc:picChg chg="add del mod">
          <ac:chgData name="Asher Andree" userId="2eae399d-ae7d-4175-bae8-8c4593b1ba05" providerId="ADAL" clId="{6FB059A0-E5F7-48B7-9BE4-1EF34C8AC8AA}" dt="2022-07-27T15:44:17.216" v="484" actId="478"/>
          <ac:picMkLst>
            <pc:docMk/>
            <pc:sldMk cId="268594555" sldId="422"/>
            <ac:picMk id="2052" creationId="{8AA89DD7-A5ED-2920-00C2-35EEC6F2C5BE}"/>
          </ac:picMkLst>
        </pc:picChg>
        <pc:picChg chg="add del mod">
          <ac:chgData name="Asher Andree" userId="2eae399d-ae7d-4175-bae8-8c4593b1ba05" providerId="ADAL" clId="{6FB059A0-E5F7-48B7-9BE4-1EF34C8AC8AA}" dt="2022-07-27T15:48:26.201" v="600" actId="478"/>
          <ac:picMkLst>
            <pc:docMk/>
            <pc:sldMk cId="268594555" sldId="422"/>
            <ac:picMk id="2058" creationId="{8D24B98F-FC23-8214-9B5B-C8EA3191F01A}"/>
          </ac:picMkLst>
        </pc:picChg>
        <pc:picChg chg="add del mod">
          <ac:chgData name="Asher Andree" userId="2eae399d-ae7d-4175-bae8-8c4593b1ba05" providerId="ADAL" clId="{6FB059A0-E5F7-48B7-9BE4-1EF34C8AC8AA}" dt="2022-07-27T15:48:25.330" v="598" actId="478"/>
          <ac:picMkLst>
            <pc:docMk/>
            <pc:sldMk cId="268594555" sldId="422"/>
            <ac:picMk id="2060" creationId="{131D30DC-DE94-5B72-73D7-CEC5FA97689D}"/>
          </ac:picMkLst>
        </pc:picChg>
        <pc:picChg chg="add del mod">
          <ac:chgData name="Asher Andree" userId="2eae399d-ae7d-4175-bae8-8c4593b1ba05" providerId="ADAL" clId="{6FB059A0-E5F7-48B7-9BE4-1EF34C8AC8AA}" dt="2022-07-27T15:48:26.583" v="602" actId="478"/>
          <ac:picMkLst>
            <pc:docMk/>
            <pc:sldMk cId="268594555" sldId="422"/>
            <ac:picMk id="2062" creationId="{84A06A68-3287-6178-D992-4CBC23F13BAC}"/>
          </ac:picMkLst>
        </pc:picChg>
        <pc:picChg chg="add del mod">
          <ac:chgData name="Asher Andree" userId="2eae399d-ae7d-4175-bae8-8c4593b1ba05" providerId="ADAL" clId="{6FB059A0-E5F7-48B7-9BE4-1EF34C8AC8AA}" dt="2022-07-27T15:48:25.046" v="597" actId="478"/>
          <ac:picMkLst>
            <pc:docMk/>
            <pc:sldMk cId="268594555" sldId="422"/>
            <ac:picMk id="2064" creationId="{AD8956D6-3A86-CEFA-8997-ACAE095523C0}"/>
          </ac:picMkLst>
        </pc:picChg>
        <pc:picChg chg="add del mod">
          <ac:chgData name="Asher Andree" userId="2eae399d-ae7d-4175-bae8-8c4593b1ba05" providerId="ADAL" clId="{6FB059A0-E5F7-48B7-9BE4-1EF34C8AC8AA}" dt="2022-07-27T15:48:25.904" v="599" actId="478"/>
          <ac:picMkLst>
            <pc:docMk/>
            <pc:sldMk cId="268594555" sldId="422"/>
            <ac:picMk id="2066" creationId="{DB10703D-4861-F5A3-B00B-B1604A45DD11}"/>
          </ac:picMkLst>
        </pc:picChg>
      </pc:sldChg>
      <pc:sldChg chg="del">
        <pc:chgData name="Asher Andree" userId="2eae399d-ae7d-4175-bae8-8c4593b1ba05" providerId="ADAL" clId="{6FB059A0-E5F7-48B7-9BE4-1EF34C8AC8AA}" dt="2022-07-27T11:42:47.497" v="1" actId="2696"/>
        <pc:sldMkLst>
          <pc:docMk/>
          <pc:sldMk cId="1169945221" sldId="422"/>
        </pc:sldMkLst>
      </pc:sldChg>
      <pc:sldChg chg="del">
        <pc:chgData name="Asher Andree" userId="2eae399d-ae7d-4175-bae8-8c4593b1ba05" providerId="ADAL" clId="{6FB059A0-E5F7-48B7-9BE4-1EF34C8AC8AA}" dt="2022-07-27T11:42:45.900" v="0" actId="2696"/>
        <pc:sldMkLst>
          <pc:docMk/>
          <pc:sldMk cId="1289821780" sldId="423"/>
        </pc:sldMkLst>
      </pc:sldChg>
      <pc:sldChg chg="delSp add">
        <pc:chgData name="Asher Andree" userId="2eae399d-ae7d-4175-bae8-8c4593b1ba05" providerId="ADAL" clId="{6FB059A0-E5F7-48B7-9BE4-1EF34C8AC8AA}" dt="2022-07-27T15:48:30.872" v="606" actId="478"/>
        <pc:sldMkLst>
          <pc:docMk/>
          <pc:sldMk cId="3538012640" sldId="423"/>
        </pc:sldMkLst>
        <pc:picChg chg="del">
          <ac:chgData name="Asher Andree" userId="2eae399d-ae7d-4175-bae8-8c4593b1ba05" providerId="ADAL" clId="{6FB059A0-E5F7-48B7-9BE4-1EF34C8AC8AA}" dt="2022-07-27T15:48:28.140" v="603" actId="478"/>
          <ac:picMkLst>
            <pc:docMk/>
            <pc:sldMk cId="3538012640" sldId="423"/>
            <ac:picMk id="2058" creationId="{8D24B98F-FC23-8214-9B5B-C8EA3191F01A}"/>
          </ac:picMkLst>
        </pc:picChg>
        <pc:picChg chg="del">
          <ac:chgData name="Asher Andree" userId="2eae399d-ae7d-4175-bae8-8c4593b1ba05" providerId="ADAL" clId="{6FB059A0-E5F7-48B7-9BE4-1EF34C8AC8AA}" dt="2022-07-27T15:48:30.872" v="606" actId="478"/>
          <ac:picMkLst>
            <pc:docMk/>
            <pc:sldMk cId="3538012640" sldId="423"/>
            <ac:picMk id="2060" creationId="{131D30DC-DE94-5B72-73D7-CEC5FA97689D}"/>
          </ac:picMkLst>
        </pc:picChg>
        <pc:picChg chg="del">
          <ac:chgData name="Asher Andree" userId="2eae399d-ae7d-4175-bae8-8c4593b1ba05" providerId="ADAL" clId="{6FB059A0-E5F7-48B7-9BE4-1EF34C8AC8AA}" dt="2022-07-27T15:48:29.961" v="605" actId="478"/>
          <ac:picMkLst>
            <pc:docMk/>
            <pc:sldMk cId="3538012640" sldId="423"/>
            <ac:picMk id="2064" creationId="{AD8956D6-3A86-CEFA-8997-ACAE095523C0}"/>
          </ac:picMkLst>
        </pc:picChg>
        <pc:picChg chg="del">
          <ac:chgData name="Asher Andree" userId="2eae399d-ae7d-4175-bae8-8c4593b1ba05" providerId="ADAL" clId="{6FB059A0-E5F7-48B7-9BE4-1EF34C8AC8AA}" dt="2022-07-27T15:48:29.365" v="604" actId="478"/>
          <ac:picMkLst>
            <pc:docMk/>
            <pc:sldMk cId="3538012640" sldId="423"/>
            <ac:picMk id="2066" creationId="{DB10703D-4861-F5A3-B00B-B1604A45DD11}"/>
          </ac:picMkLst>
        </pc:picChg>
      </pc:sldChg>
      <pc:sldChg chg="del">
        <pc:chgData name="Asher Andree" userId="2eae399d-ae7d-4175-bae8-8c4593b1ba05" providerId="ADAL" clId="{6FB059A0-E5F7-48B7-9BE4-1EF34C8AC8AA}" dt="2022-07-27T15:04:48.085" v="133" actId="2696"/>
        <pc:sldMkLst>
          <pc:docMk/>
          <pc:sldMk cId="81509657" sldId="424"/>
        </pc:sldMkLst>
      </pc:sldChg>
      <pc:sldChg chg="delSp add">
        <pc:chgData name="Asher Andree" userId="2eae399d-ae7d-4175-bae8-8c4593b1ba05" providerId="ADAL" clId="{6FB059A0-E5F7-48B7-9BE4-1EF34C8AC8AA}" dt="2022-07-27T15:48:33.470" v="609" actId="478"/>
        <pc:sldMkLst>
          <pc:docMk/>
          <pc:sldMk cId="579948359" sldId="424"/>
        </pc:sldMkLst>
        <pc:picChg chg="del">
          <ac:chgData name="Asher Andree" userId="2eae399d-ae7d-4175-bae8-8c4593b1ba05" providerId="ADAL" clId="{6FB059A0-E5F7-48B7-9BE4-1EF34C8AC8AA}" dt="2022-07-27T15:48:33.051" v="608" actId="478"/>
          <ac:picMkLst>
            <pc:docMk/>
            <pc:sldMk cId="579948359" sldId="424"/>
            <ac:picMk id="2060" creationId="{131D30DC-DE94-5B72-73D7-CEC5FA97689D}"/>
          </ac:picMkLst>
        </pc:picChg>
        <pc:picChg chg="del">
          <ac:chgData name="Asher Andree" userId="2eae399d-ae7d-4175-bae8-8c4593b1ba05" providerId="ADAL" clId="{6FB059A0-E5F7-48B7-9BE4-1EF34C8AC8AA}" dt="2022-07-27T15:48:32.691" v="607" actId="478"/>
          <ac:picMkLst>
            <pc:docMk/>
            <pc:sldMk cId="579948359" sldId="424"/>
            <ac:picMk id="2064" creationId="{AD8956D6-3A86-CEFA-8997-ACAE095523C0}"/>
          </ac:picMkLst>
        </pc:picChg>
        <pc:picChg chg="del">
          <ac:chgData name="Asher Andree" userId="2eae399d-ae7d-4175-bae8-8c4593b1ba05" providerId="ADAL" clId="{6FB059A0-E5F7-48B7-9BE4-1EF34C8AC8AA}" dt="2022-07-27T15:48:33.470" v="609" actId="478"/>
          <ac:picMkLst>
            <pc:docMk/>
            <pc:sldMk cId="579948359" sldId="424"/>
            <ac:picMk id="2066" creationId="{DB10703D-4861-F5A3-B00B-B1604A45DD11}"/>
          </ac:picMkLst>
        </pc:picChg>
      </pc:sldChg>
      <pc:sldChg chg="add del">
        <pc:chgData name="Asher Andree" userId="2eae399d-ae7d-4175-bae8-8c4593b1ba05" providerId="ADAL" clId="{6FB059A0-E5F7-48B7-9BE4-1EF34C8AC8AA}" dt="2022-07-27T15:04:49.258" v="134" actId="2696"/>
        <pc:sldMkLst>
          <pc:docMk/>
          <pc:sldMk cId="2099027076" sldId="425"/>
        </pc:sldMkLst>
      </pc:sldChg>
      <pc:sldChg chg="del">
        <pc:chgData name="Asher Andree" userId="2eae399d-ae7d-4175-bae8-8c4593b1ba05" providerId="ADAL" clId="{6FB059A0-E5F7-48B7-9BE4-1EF34C8AC8AA}" dt="2022-07-27T11:43:00.408" v="5" actId="2696"/>
        <pc:sldMkLst>
          <pc:docMk/>
          <pc:sldMk cId="2103230231" sldId="425"/>
        </pc:sldMkLst>
      </pc:sldChg>
      <pc:sldChg chg="add">
        <pc:chgData name="Asher Andree" userId="2eae399d-ae7d-4175-bae8-8c4593b1ba05" providerId="ADAL" clId="{6FB059A0-E5F7-48B7-9BE4-1EF34C8AC8AA}" dt="2022-07-27T15:48:22.771" v="596" actId="2890"/>
        <pc:sldMkLst>
          <pc:docMk/>
          <pc:sldMk cId="2684606304" sldId="425"/>
        </pc:sldMkLst>
      </pc:sldChg>
      <pc:sldChg chg="delSp add ord">
        <pc:chgData name="Asher Andree" userId="2eae399d-ae7d-4175-bae8-8c4593b1ba05" providerId="ADAL" clId="{6FB059A0-E5F7-48B7-9BE4-1EF34C8AC8AA}" dt="2022-07-27T15:48:39.642" v="614"/>
        <pc:sldMkLst>
          <pc:docMk/>
          <pc:sldMk cId="4132454319" sldId="426"/>
        </pc:sldMkLst>
        <pc:picChg chg="del">
          <ac:chgData name="Asher Andree" userId="2eae399d-ae7d-4175-bae8-8c4593b1ba05" providerId="ADAL" clId="{6FB059A0-E5F7-48B7-9BE4-1EF34C8AC8AA}" dt="2022-07-27T15:48:36.078" v="611" actId="478"/>
          <ac:picMkLst>
            <pc:docMk/>
            <pc:sldMk cId="4132454319" sldId="426"/>
            <ac:picMk id="2064" creationId="{AD8956D6-3A86-CEFA-8997-ACAE095523C0}"/>
          </ac:picMkLst>
        </pc:picChg>
        <pc:picChg chg="del">
          <ac:chgData name="Asher Andree" userId="2eae399d-ae7d-4175-bae8-8c4593b1ba05" providerId="ADAL" clId="{6FB059A0-E5F7-48B7-9BE4-1EF34C8AC8AA}" dt="2022-07-27T15:48:36.405" v="612" actId="478"/>
          <ac:picMkLst>
            <pc:docMk/>
            <pc:sldMk cId="4132454319" sldId="426"/>
            <ac:picMk id="2066" creationId="{DB10703D-4861-F5A3-B00B-B1604A45DD11}"/>
          </ac:picMkLst>
        </pc:picChg>
      </pc:sldChg>
      <pc:sldChg chg="add ord">
        <pc:chgData name="Asher Andree" userId="2eae399d-ae7d-4175-bae8-8c4593b1ba05" providerId="ADAL" clId="{6FB059A0-E5F7-48B7-9BE4-1EF34C8AC8AA}" dt="2022-08-08T12:08:07.242" v="2464"/>
        <pc:sldMkLst>
          <pc:docMk/>
          <pc:sldMk cId="1069470133" sldId="427"/>
        </pc:sldMkLst>
      </pc:sldChg>
      <pc:sldChg chg="addSp modSp add mod ord">
        <pc:chgData name="Asher Andree" userId="2eae399d-ae7d-4175-bae8-8c4593b1ba05" providerId="ADAL" clId="{6FB059A0-E5F7-48B7-9BE4-1EF34C8AC8AA}" dt="2022-07-27T15:51:31.851" v="658" actId="208"/>
        <pc:sldMkLst>
          <pc:docMk/>
          <pc:sldMk cId="2095156572" sldId="428"/>
        </pc:sldMkLst>
        <pc:spChg chg="mod">
          <ac:chgData name="Asher Andree" userId="2eae399d-ae7d-4175-bae8-8c4593b1ba05" providerId="ADAL" clId="{6FB059A0-E5F7-48B7-9BE4-1EF34C8AC8AA}" dt="2022-07-27T15:51:07.999" v="655" actId="20577"/>
          <ac:spMkLst>
            <pc:docMk/>
            <pc:sldMk cId="2095156572" sldId="428"/>
            <ac:spMk id="10" creationId="{00000000-0000-0000-0000-000000000000}"/>
          </ac:spMkLst>
        </pc:spChg>
        <pc:picChg chg="add mod">
          <ac:chgData name="Asher Andree" userId="2eae399d-ae7d-4175-bae8-8c4593b1ba05" providerId="ADAL" clId="{6FB059A0-E5F7-48B7-9BE4-1EF34C8AC8AA}" dt="2022-07-27T15:51:31.851" v="658" actId="208"/>
          <ac:picMkLst>
            <pc:docMk/>
            <pc:sldMk cId="2095156572" sldId="428"/>
            <ac:picMk id="3" creationId="{3505987D-ADB8-4253-9112-4075D5EAAE1E}"/>
          </ac:picMkLst>
        </pc:picChg>
      </pc:sldChg>
      <pc:sldChg chg="addSp modSp add mod">
        <pc:chgData name="Asher Andree" userId="2eae399d-ae7d-4175-bae8-8c4593b1ba05" providerId="ADAL" clId="{6FB059A0-E5F7-48B7-9BE4-1EF34C8AC8AA}" dt="2022-07-27T15:52:07.345" v="665" actId="208"/>
        <pc:sldMkLst>
          <pc:docMk/>
          <pc:sldMk cId="2460166117" sldId="429"/>
        </pc:sldMkLst>
        <pc:picChg chg="add mod">
          <ac:chgData name="Asher Andree" userId="2eae399d-ae7d-4175-bae8-8c4593b1ba05" providerId="ADAL" clId="{6FB059A0-E5F7-48B7-9BE4-1EF34C8AC8AA}" dt="2022-07-27T15:51:51.542" v="662" actId="208"/>
          <ac:picMkLst>
            <pc:docMk/>
            <pc:sldMk cId="2460166117" sldId="429"/>
            <ac:picMk id="4" creationId="{7B4C7706-0171-ECF1-0B72-6ACA360BAE90}"/>
          </ac:picMkLst>
        </pc:picChg>
        <pc:picChg chg="add mod">
          <ac:chgData name="Asher Andree" userId="2eae399d-ae7d-4175-bae8-8c4593b1ba05" providerId="ADAL" clId="{6FB059A0-E5F7-48B7-9BE4-1EF34C8AC8AA}" dt="2022-07-27T15:52:07.345" v="665" actId="208"/>
          <ac:picMkLst>
            <pc:docMk/>
            <pc:sldMk cId="2460166117" sldId="429"/>
            <ac:picMk id="6" creationId="{9932D244-4569-7200-BDFB-C285EC661E7E}"/>
          </ac:picMkLst>
        </pc:picChg>
      </pc:sldChg>
      <pc:sldChg chg="delSp add mod ord">
        <pc:chgData name="Asher Andree" userId="2eae399d-ae7d-4175-bae8-8c4593b1ba05" providerId="ADAL" clId="{6FB059A0-E5F7-48B7-9BE4-1EF34C8AC8AA}" dt="2022-07-27T15:52:18.394" v="669" actId="478"/>
        <pc:sldMkLst>
          <pc:docMk/>
          <pc:sldMk cId="1475602932" sldId="430"/>
        </pc:sldMkLst>
        <pc:picChg chg="del">
          <ac:chgData name="Asher Andree" userId="2eae399d-ae7d-4175-bae8-8c4593b1ba05" providerId="ADAL" clId="{6FB059A0-E5F7-48B7-9BE4-1EF34C8AC8AA}" dt="2022-07-27T15:52:18.394" v="669" actId="478"/>
          <ac:picMkLst>
            <pc:docMk/>
            <pc:sldMk cId="1475602932" sldId="430"/>
            <ac:picMk id="6" creationId="{9932D244-4569-7200-BDFB-C285EC661E7E}"/>
          </ac:picMkLst>
        </pc:picChg>
      </pc:sldChg>
      <pc:sldChg chg="addSp delSp modSp add mod">
        <pc:chgData name="Asher Andree" userId="2eae399d-ae7d-4175-bae8-8c4593b1ba05" providerId="ADAL" clId="{6FB059A0-E5F7-48B7-9BE4-1EF34C8AC8AA}" dt="2022-07-27T16:02:44.075" v="746" actId="692"/>
        <pc:sldMkLst>
          <pc:docMk/>
          <pc:sldMk cId="2057415483" sldId="431"/>
        </pc:sldMkLst>
        <pc:spChg chg="add mod">
          <ac:chgData name="Asher Andree" userId="2eae399d-ae7d-4175-bae8-8c4593b1ba05" providerId="ADAL" clId="{6FB059A0-E5F7-48B7-9BE4-1EF34C8AC8AA}" dt="2022-07-27T16:02:44.075" v="746" actId="692"/>
          <ac:spMkLst>
            <pc:docMk/>
            <pc:sldMk cId="2057415483" sldId="431"/>
            <ac:spMk id="2" creationId="{7FD53D43-72D6-7D34-2BF7-CCEFF233E0CE}"/>
          </ac:spMkLst>
        </pc:spChg>
        <pc:picChg chg="add del mod">
          <ac:chgData name="Asher Andree" userId="2eae399d-ae7d-4175-bae8-8c4593b1ba05" providerId="ADAL" clId="{6FB059A0-E5F7-48B7-9BE4-1EF34C8AC8AA}" dt="2022-07-27T16:02:01.478" v="718" actId="478"/>
          <ac:picMkLst>
            <pc:docMk/>
            <pc:sldMk cId="2057415483" sldId="431"/>
            <ac:picMk id="9" creationId="{B7A79A01-344F-4238-1AEE-BA587E8FE9CE}"/>
          </ac:picMkLst>
        </pc:picChg>
        <pc:picChg chg="add mod">
          <ac:chgData name="Asher Andree" userId="2eae399d-ae7d-4175-bae8-8c4593b1ba05" providerId="ADAL" clId="{6FB059A0-E5F7-48B7-9BE4-1EF34C8AC8AA}" dt="2022-07-27T16:02:14.978" v="724" actId="207"/>
          <ac:picMkLst>
            <pc:docMk/>
            <pc:sldMk cId="2057415483" sldId="431"/>
            <ac:picMk id="13" creationId="{4E57057E-A7C0-1DC8-4C92-CD4BF3AA825D}"/>
          </ac:picMkLst>
        </pc:picChg>
        <pc:picChg chg="add mod">
          <ac:chgData name="Asher Andree" userId="2eae399d-ae7d-4175-bae8-8c4593b1ba05" providerId="ADAL" clId="{6FB059A0-E5F7-48B7-9BE4-1EF34C8AC8AA}" dt="2022-07-27T16:02:21.149" v="729" actId="1076"/>
          <ac:picMkLst>
            <pc:docMk/>
            <pc:sldMk cId="2057415483" sldId="431"/>
            <ac:picMk id="14" creationId="{8A61192A-2941-B671-4FB1-1A830B64B9CE}"/>
          </ac:picMkLst>
        </pc:picChg>
        <pc:picChg chg="add mod">
          <ac:chgData name="Asher Andree" userId="2eae399d-ae7d-4175-bae8-8c4593b1ba05" providerId="ADAL" clId="{6FB059A0-E5F7-48B7-9BE4-1EF34C8AC8AA}" dt="2022-07-27T16:02:33.885" v="738" actId="1076"/>
          <ac:picMkLst>
            <pc:docMk/>
            <pc:sldMk cId="2057415483" sldId="431"/>
            <ac:picMk id="15" creationId="{BA257549-AD46-231D-100E-26FD3E802BE8}"/>
          </ac:picMkLst>
        </pc:picChg>
        <pc:cxnChg chg="add del mod">
          <ac:chgData name="Asher Andree" userId="2eae399d-ae7d-4175-bae8-8c4593b1ba05" providerId="ADAL" clId="{6FB059A0-E5F7-48B7-9BE4-1EF34C8AC8AA}" dt="2022-07-27T16:01:17.977" v="704" actId="478"/>
          <ac:cxnSpMkLst>
            <pc:docMk/>
            <pc:sldMk cId="2057415483" sldId="431"/>
            <ac:cxnSpMk id="7" creationId="{862F9424-F7DA-7A95-6CF7-93E9C9C76398}"/>
          </ac:cxnSpMkLst>
        </pc:cxnChg>
      </pc:sldChg>
      <pc:sldChg chg="addSp delSp modSp add mod">
        <pc:chgData name="Asher Andree" userId="2eae399d-ae7d-4175-bae8-8c4593b1ba05" providerId="ADAL" clId="{6FB059A0-E5F7-48B7-9BE4-1EF34C8AC8AA}" dt="2022-07-27T17:12:29.193" v="1284" actId="20577"/>
        <pc:sldMkLst>
          <pc:docMk/>
          <pc:sldMk cId="377627760" sldId="432"/>
        </pc:sldMkLst>
        <pc:spChg chg="del">
          <ac:chgData name="Asher Andree" userId="2eae399d-ae7d-4175-bae8-8c4593b1ba05" providerId="ADAL" clId="{6FB059A0-E5F7-48B7-9BE4-1EF34C8AC8AA}" dt="2022-07-27T16:03:08.121" v="748" actId="478"/>
          <ac:spMkLst>
            <pc:docMk/>
            <pc:sldMk cId="377627760" sldId="432"/>
            <ac:spMk id="2" creationId="{7FD53D43-72D6-7D34-2BF7-CCEFF233E0CE}"/>
          </ac:spMkLst>
        </pc:spChg>
        <pc:spChg chg="add del mod">
          <ac:chgData name="Asher Andree" userId="2eae399d-ae7d-4175-bae8-8c4593b1ba05" providerId="ADAL" clId="{6FB059A0-E5F7-48B7-9BE4-1EF34C8AC8AA}" dt="2022-07-27T17:12:29.193" v="1284" actId="20577"/>
          <ac:spMkLst>
            <pc:docMk/>
            <pc:sldMk cId="377627760" sldId="432"/>
            <ac:spMk id="5" creationId="{E64F607B-4979-F62C-1030-13960EBED28B}"/>
          </ac:spMkLst>
        </pc:spChg>
        <pc:spChg chg="mod">
          <ac:chgData name="Asher Andree" userId="2eae399d-ae7d-4175-bae8-8c4593b1ba05" providerId="ADAL" clId="{6FB059A0-E5F7-48B7-9BE4-1EF34C8AC8AA}" dt="2022-07-27T16:03:28.071" v="782" actId="122"/>
          <ac:spMkLst>
            <pc:docMk/>
            <pc:sldMk cId="377627760" sldId="432"/>
            <ac:spMk id="10" creationId="{00000000-0000-0000-0000-000000000000}"/>
          </ac:spMkLst>
        </pc:spChg>
        <pc:picChg chg="del">
          <ac:chgData name="Asher Andree" userId="2eae399d-ae7d-4175-bae8-8c4593b1ba05" providerId="ADAL" clId="{6FB059A0-E5F7-48B7-9BE4-1EF34C8AC8AA}" dt="2022-07-27T16:03:10.438" v="752" actId="478"/>
          <ac:picMkLst>
            <pc:docMk/>
            <pc:sldMk cId="377627760" sldId="432"/>
            <ac:picMk id="4" creationId="{7B4C7706-0171-ECF1-0B72-6ACA360BAE90}"/>
          </ac:picMkLst>
        </pc:picChg>
        <pc:picChg chg="del">
          <ac:chgData name="Asher Andree" userId="2eae399d-ae7d-4175-bae8-8c4593b1ba05" providerId="ADAL" clId="{6FB059A0-E5F7-48B7-9BE4-1EF34C8AC8AA}" dt="2022-07-27T16:03:10.809" v="753" actId="478"/>
          <ac:picMkLst>
            <pc:docMk/>
            <pc:sldMk cId="377627760" sldId="432"/>
            <ac:picMk id="6" creationId="{9932D244-4569-7200-BDFB-C285EC661E7E}"/>
          </ac:picMkLst>
        </pc:picChg>
        <pc:picChg chg="del">
          <ac:chgData name="Asher Andree" userId="2eae399d-ae7d-4175-bae8-8c4593b1ba05" providerId="ADAL" clId="{6FB059A0-E5F7-48B7-9BE4-1EF34C8AC8AA}" dt="2022-07-27T16:03:10.028" v="751" actId="478"/>
          <ac:picMkLst>
            <pc:docMk/>
            <pc:sldMk cId="377627760" sldId="432"/>
            <ac:picMk id="13" creationId="{4E57057E-A7C0-1DC8-4C92-CD4BF3AA825D}"/>
          </ac:picMkLst>
        </pc:picChg>
        <pc:picChg chg="del">
          <ac:chgData name="Asher Andree" userId="2eae399d-ae7d-4175-bae8-8c4593b1ba05" providerId="ADAL" clId="{6FB059A0-E5F7-48B7-9BE4-1EF34C8AC8AA}" dt="2022-07-27T16:03:09.344" v="750" actId="478"/>
          <ac:picMkLst>
            <pc:docMk/>
            <pc:sldMk cId="377627760" sldId="432"/>
            <ac:picMk id="14" creationId="{8A61192A-2941-B671-4FB1-1A830B64B9CE}"/>
          </ac:picMkLst>
        </pc:picChg>
        <pc:picChg chg="del">
          <ac:chgData name="Asher Andree" userId="2eae399d-ae7d-4175-bae8-8c4593b1ba05" providerId="ADAL" clId="{6FB059A0-E5F7-48B7-9BE4-1EF34C8AC8AA}" dt="2022-07-27T16:03:08.794" v="749" actId="478"/>
          <ac:picMkLst>
            <pc:docMk/>
            <pc:sldMk cId="377627760" sldId="432"/>
            <ac:picMk id="15" creationId="{BA257549-AD46-231D-100E-26FD3E802BE8}"/>
          </ac:picMkLst>
        </pc:picChg>
      </pc:sldChg>
      <pc:sldChg chg="addSp delSp modSp add mod">
        <pc:chgData name="Asher Andree" userId="2eae399d-ae7d-4175-bae8-8c4593b1ba05" providerId="ADAL" clId="{6FB059A0-E5F7-48B7-9BE4-1EF34C8AC8AA}" dt="2022-07-29T17:59:48.421" v="2006" actId="1076"/>
        <pc:sldMkLst>
          <pc:docMk/>
          <pc:sldMk cId="3084531512" sldId="433"/>
        </pc:sldMkLst>
        <pc:spChg chg="add mod">
          <ac:chgData name="Asher Andree" userId="2eae399d-ae7d-4175-bae8-8c4593b1ba05" providerId="ADAL" clId="{6FB059A0-E5F7-48B7-9BE4-1EF34C8AC8AA}" dt="2022-07-27T18:22:46.228" v="1919" actId="207"/>
          <ac:spMkLst>
            <pc:docMk/>
            <pc:sldMk cId="3084531512" sldId="433"/>
            <ac:spMk id="4" creationId="{16B7B1B2-41FE-FF04-3906-8A9E940C324D}"/>
          </ac:spMkLst>
        </pc:spChg>
        <pc:spChg chg="del">
          <ac:chgData name="Asher Andree" userId="2eae399d-ae7d-4175-bae8-8c4593b1ba05" providerId="ADAL" clId="{6FB059A0-E5F7-48B7-9BE4-1EF34C8AC8AA}" dt="2022-07-27T18:22:18.206" v="1912" actId="478"/>
          <ac:spMkLst>
            <pc:docMk/>
            <pc:sldMk cId="3084531512" sldId="433"/>
            <ac:spMk id="10" creationId="{00000000-0000-0000-0000-000000000000}"/>
          </ac:spMkLst>
        </pc:spChg>
        <pc:picChg chg="add del mod modCrop">
          <ac:chgData name="Asher Andree" userId="2eae399d-ae7d-4175-bae8-8c4593b1ba05" providerId="ADAL" clId="{6FB059A0-E5F7-48B7-9BE4-1EF34C8AC8AA}" dt="2022-07-29T17:59:37.802" v="2002" actId="478"/>
          <ac:picMkLst>
            <pc:docMk/>
            <pc:sldMk cId="3084531512" sldId="433"/>
            <ac:picMk id="3" creationId="{5E484A7D-4617-1530-EE2B-25D9CF1A9074}"/>
          </ac:picMkLst>
        </pc:picChg>
        <pc:picChg chg="add del mod">
          <ac:chgData name="Asher Andree" userId="2eae399d-ae7d-4175-bae8-8c4593b1ba05" providerId="ADAL" clId="{6FB059A0-E5F7-48B7-9BE4-1EF34C8AC8AA}" dt="2022-07-27T18:22:32.848" v="1916" actId="478"/>
          <ac:picMkLst>
            <pc:docMk/>
            <pc:sldMk cId="3084531512" sldId="433"/>
            <ac:picMk id="3" creationId="{EDA8FC76-07AC-B657-2FBA-23D54C100224}"/>
          </ac:picMkLst>
        </pc:picChg>
        <pc:picChg chg="add del mod">
          <ac:chgData name="Asher Andree" userId="2eae399d-ae7d-4175-bae8-8c4593b1ba05" providerId="ADAL" clId="{6FB059A0-E5F7-48B7-9BE4-1EF34C8AC8AA}" dt="2022-07-29T17:56:57.171" v="1981" actId="478"/>
          <ac:picMkLst>
            <pc:docMk/>
            <pc:sldMk cId="3084531512" sldId="433"/>
            <ac:picMk id="6" creationId="{26806B4D-55C8-97BB-F367-9AFE6E872389}"/>
          </ac:picMkLst>
        </pc:picChg>
        <pc:picChg chg="add mod">
          <ac:chgData name="Asher Andree" userId="2eae399d-ae7d-4175-bae8-8c4593b1ba05" providerId="ADAL" clId="{6FB059A0-E5F7-48B7-9BE4-1EF34C8AC8AA}" dt="2022-07-29T17:59:48.421" v="2006" actId="1076"/>
          <ac:picMkLst>
            <pc:docMk/>
            <pc:sldMk cId="3084531512" sldId="433"/>
            <ac:picMk id="7" creationId="{C8DFFEAC-0EB7-DD52-A9D1-648924E7A6C5}"/>
          </ac:picMkLst>
        </pc:picChg>
        <pc:picChg chg="del">
          <ac:chgData name="Asher Andree" userId="2eae399d-ae7d-4175-bae8-8c4593b1ba05" providerId="ADAL" clId="{6FB059A0-E5F7-48B7-9BE4-1EF34C8AC8AA}" dt="2022-07-27T17:15:19.349" v="1305" actId="478"/>
          <ac:picMkLst>
            <pc:docMk/>
            <pc:sldMk cId="3084531512" sldId="433"/>
            <ac:picMk id="3074" creationId="{86471FCA-5979-560E-E9A2-8183EF945D02}"/>
          </ac:picMkLst>
        </pc:picChg>
        <pc:picChg chg="del">
          <ac:chgData name="Asher Andree" userId="2eae399d-ae7d-4175-bae8-8c4593b1ba05" providerId="ADAL" clId="{6FB059A0-E5F7-48B7-9BE4-1EF34C8AC8AA}" dt="2022-07-27T17:15:18.927" v="1304" actId="478"/>
          <ac:picMkLst>
            <pc:docMk/>
            <pc:sldMk cId="3084531512" sldId="433"/>
            <ac:picMk id="3076" creationId="{1F1637F2-0DD6-E2F1-358A-8744DEA4D6CE}"/>
          </ac:picMkLst>
        </pc:picChg>
      </pc:sldChg>
      <pc:sldChg chg="addSp delSp modSp add mod">
        <pc:chgData name="Asher Andree" userId="2eae399d-ae7d-4175-bae8-8c4593b1ba05" providerId="ADAL" clId="{6FB059A0-E5F7-48B7-9BE4-1EF34C8AC8AA}" dt="2022-07-29T18:01:32.299" v="2020" actId="1076"/>
        <pc:sldMkLst>
          <pc:docMk/>
          <pc:sldMk cId="478732807" sldId="434"/>
        </pc:sldMkLst>
        <pc:picChg chg="add del mod modCrop">
          <ac:chgData name="Asher Andree" userId="2eae399d-ae7d-4175-bae8-8c4593b1ba05" providerId="ADAL" clId="{6FB059A0-E5F7-48B7-9BE4-1EF34C8AC8AA}" dt="2022-07-29T17:58:51.971" v="1989" actId="478"/>
          <ac:picMkLst>
            <pc:docMk/>
            <pc:sldMk cId="478732807" sldId="434"/>
            <ac:picMk id="3" creationId="{31B8BE8D-F3FD-9B42-52EA-AF5605196CA8}"/>
          </ac:picMkLst>
        </pc:picChg>
        <pc:picChg chg="add del mod modCrop">
          <ac:chgData name="Asher Andree" userId="2eae399d-ae7d-4175-bae8-8c4593b1ba05" providerId="ADAL" clId="{6FB059A0-E5F7-48B7-9BE4-1EF34C8AC8AA}" dt="2022-07-29T18:00:56.533" v="2009" actId="478"/>
          <ac:picMkLst>
            <pc:docMk/>
            <pc:sldMk cId="478732807" sldId="434"/>
            <ac:picMk id="5" creationId="{6891D8E3-F1BA-F668-B220-89D69DAFDFBA}"/>
          </ac:picMkLst>
        </pc:picChg>
        <pc:picChg chg="add mod">
          <ac:chgData name="Asher Andree" userId="2eae399d-ae7d-4175-bae8-8c4593b1ba05" providerId="ADAL" clId="{6FB059A0-E5F7-48B7-9BE4-1EF34C8AC8AA}" dt="2022-07-29T18:01:32.299" v="2020" actId="1076"/>
          <ac:picMkLst>
            <pc:docMk/>
            <pc:sldMk cId="478732807" sldId="434"/>
            <ac:picMk id="7" creationId="{339D4B2A-F5D1-FCDA-E294-7729437A1934}"/>
          </ac:picMkLst>
        </pc:picChg>
      </pc:sldChg>
      <pc:sldChg chg="addSp delSp modSp add mod">
        <pc:chgData name="Asher Andree" userId="2eae399d-ae7d-4175-bae8-8c4593b1ba05" providerId="ADAL" clId="{6FB059A0-E5F7-48B7-9BE4-1EF34C8AC8AA}" dt="2022-07-29T18:21:01.982" v="2040" actId="1076"/>
        <pc:sldMkLst>
          <pc:docMk/>
          <pc:sldMk cId="1421304395" sldId="435"/>
        </pc:sldMkLst>
        <pc:picChg chg="add del mod modCrop">
          <ac:chgData name="Asher Andree" userId="2eae399d-ae7d-4175-bae8-8c4593b1ba05" providerId="ADAL" clId="{6FB059A0-E5F7-48B7-9BE4-1EF34C8AC8AA}" dt="2022-07-27T18:29:20.524" v="1953" actId="478"/>
          <ac:picMkLst>
            <pc:docMk/>
            <pc:sldMk cId="1421304395" sldId="435"/>
            <ac:picMk id="3" creationId="{AEB2106B-B17B-69E2-613C-BE3BCC5B7DA7}"/>
          </ac:picMkLst>
        </pc:picChg>
        <pc:picChg chg="add mod">
          <ac:chgData name="Asher Andree" userId="2eae399d-ae7d-4175-bae8-8c4593b1ba05" providerId="ADAL" clId="{6FB059A0-E5F7-48B7-9BE4-1EF34C8AC8AA}" dt="2022-07-29T18:21:01.982" v="2040" actId="1076"/>
          <ac:picMkLst>
            <pc:docMk/>
            <pc:sldMk cId="1421304395" sldId="435"/>
            <ac:picMk id="3" creationId="{F6C3CC61-E058-EA1F-07FA-0EB850820FBD}"/>
          </ac:picMkLst>
        </pc:picChg>
        <pc:picChg chg="add del mod modCrop">
          <ac:chgData name="Asher Andree" userId="2eae399d-ae7d-4175-bae8-8c4593b1ba05" providerId="ADAL" clId="{6FB059A0-E5F7-48B7-9BE4-1EF34C8AC8AA}" dt="2022-07-29T18:20:52.419" v="2036" actId="478"/>
          <ac:picMkLst>
            <pc:docMk/>
            <pc:sldMk cId="1421304395" sldId="435"/>
            <ac:picMk id="6" creationId="{CA021474-BCDC-0622-FF9C-12B05B141B98}"/>
          </ac:picMkLst>
        </pc:picChg>
      </pc:sldChg>
      <pc:sldChg chg="addSp delSp modSp add mod">
        <pc:chgData name="Asher Andree" userId="2eae399d-ae7d-4175-bae8-8c4593b1ba05" providerId="ADAL" clId="{6FB059A0-E5F7-48B7-9BE4-1EF34C8AC8AA}" dt="2022-07-29T18:22:58.394" v="2049" actId="1076"/>
        <pc:sldMkLst>
          <pc:docMk/>
          <pc:sldMk cId="1931241496" sldId="436"/>
        </pc:sldMkLst>
        <pc:picChg chg="add del mod modCrop">
          <ac:chgData name="Asher Andree" userId="2eae399d-ae7d-4175-bae8-8c4593b1ba05" providerId="ADAL" clId="{6FB059A0-E5F7-48B7-9BE4-1EF34C8AC8AA}" dt="2022-07-29T18:22:33.122" v="2041" actId="478"/>
          <ac:picMkLst>
            <pc:docMk/>
            <pc:sldMk cId="1931241496" sldId="436"/>
            <ac:picMk id="3" creationId="{078133EE-F3EC-05C4-AE95-0BDA1305591E}"/>
          </ac:picMkLst>
        </pc:picChg>
        <pc:picChg chg="add mod">
          <ac:chgData name="Asher Andree" userId="2eae399d-ae7d-4175-bae8-8c4593b1ba05" providerId="ADAL" clId="{6FB059A0-E5F7-48B7-9BE4-1EF34C8AC8AA}" dt="2022-07-29T18:22:58.394" v="2049" actId="1076"/>
          <ac:picMkLst>
            <pc:docMk/>
            <pc:sldMk cId="1931241496" sldId="436"/>
            <ac:picMk id="5" creationId="{5CD74C76-FE06-9CB7-7ADF-08A611D6CAA9}"/>
          </ac:picMkLst>
        </pc:picChg>
      </pc:sldChg>
      <pc:sldChg chg="addSp delSp modSp add mod">
        <pc:chgData name="Asher Andree" userId="2eae399d-ae7d-4175-bae8-8c4593b1ba05" providerId="ADAL" clId="{6FB059A0-E5F7-48B7-9BE4-1EF34C8AC8AA}" dt="2022-07-29T18:17:52.416" v="2035" actId="1076"/>
        <pc:sldMkLst>
          <pc:docMk/>
          <pc:sldMk cId="3479190298" sldId="437"/>
        </pc:sldMkLst>
        <pc:picChg chg="add del mod modCrop">
          <ac:chgData name="Asher Andree" userId="2eae399d-ae7d-4175-bae8-8c4593b1ba05" providerId="ADAL" clId="{6FB059A0-E5F7-48B7-9BE4-1EF34C8AC8AA}" dt="2022-07-29T18:17:04.320" v="2021" actId="478"/>
          <ac:picMkLst>
            <pc:docMk/>
            <pc:sldMk cId="3479190298" sldId="437"/>
            <ac:picMk id="3" creationId="{080F82F3-9AC6-5D29-3D3E-4D6FCEBD0A13}"/>
          </ac:picMkLst>
        </pc:picChg>
        <pc:picChg chg="add mod modCrop">
          <ac:chgData name="Asher Andree" userId="2eae399d-ae7d-4175-bae8-8c4593b1ba05" providerId="ADAL" clId="{6FB059A0-E5F7-48B7-9BE4-1EF34C8AC8AA}" dt="2022-07-29T18:17:52.416" v="2035" actId="1076"/>
          <ac:picMkLst>
            <pc:docMk/>
            <pc:sldMk cId="3479190298" sldId="437"/>
            <ac:picMk id="5" creationId="{1388182A-C580-EB9D-0585-8986D658F965}"/>
          </ac:picMkLst>
        </pc:picChg>
      </pc:sldChg>
      <pc:sldChg chg="addSp delSp modSp add mod ord">
        <pc:chgData name="Asher Andree" userId="2eae399d-ae7d-4175-bae8-8c4593b1ba05" providerId="ADAL" clId="{6FB059A0-E5F7-48B7-9BE4-1EF34C8AC8AA}" dt="2022-08-08T12:17:42.531" v="2505"/>
        <pc:sldMkLst>
          <pc:docMk/>
          <pc:sldMk cId="631290618" sldId="438"/>
        </pc:sldMkLst>
        <pc:spChg chg="del mod">
          <ac:chgData name="Asher Andree" userId="2eae399d-ae7d-4175-bae8-8c4593b1ba05" providerId="ADAL" clId="{6FB059A0-E5F7-48B7-9BE4-1EF34C8AC8AA}" dt="2022-08-04T13:14:13.680" v="2053" actId="478"/>
          <ac:spMkLst>
            <pc:docMk/>
            <pc:sldMk cId="631290618" sldId="438"/>
            <ac:spMk id="5" creationId="{E64F607B-4979-F62C-1030-13960EBED28B}"/>
          </ac:spMkLst>
        </pc:spChg>
        <pc:spChg chg="add mod">
          <ac:chgData name="Asher Andree" userId="2eae399d-ae7d-4175-bae8-8c4593b1ba05" providerId="ADAL" clId="{6FB059A0-E5F7-48B7-9BE4-1EF34C8AC8AA}" dt="2022-08-04T17:04:09.213" v="2404" actId="1076"/>
          <ac:spMkLst>
            <pc:docMk/>
            <pc:sldMk cId="631290618" sldId="438"/>
            <ac:spMk id="9" creationId="{7FFF19F6-3FAD-31AC-C421-4E5C1550D69B}"/>
          </ac:spMkLst>
        </pc:spChg>
        <pc:spChg chg="mod">
          <ac:chgData name="Asher Andree" userId="2eae399d-ae7d-4175-bae8-8c4593b1ba05" providerId="ADAL" clId="{6FB059A0-E5F7-48B7-9BE4-1EF34C8AC8AA}" dt="2022-08-04T14:12:51.941" v="2168" actId="14100"/>
          <ac:spMkLst>
            <pc:docMk/>
            <pc:sldMk cId="631290618" sldId="438"/>
            <ac:spMk id="10" creationId="{00000000-0000-0000-0000-000000000000}"/>
          </ac:spMkLst>
        </pc:spChg>
        <pc:spChg chg="add del mod">
          <ac:chgData name="Asher Andree" userId="2eae399d-ae7d-4175-bae8-8c4593b1ba05" providerId="ADAL" clId="{6FB059A0-E5F7-48B7-9BE4-1EF34C8AC8AA}" dt="2022-08-04T17:04:02.305" v="2401" actId="478"/>
          <ac:spMkLst>
            <pc:docMk/>
            <pc:sldMk cId="631290618" sldId="438"/>
            <ac:spMk id="11" creationId="{055FAC01-E48E-D133-C440-D2D989F09E1B}"/>
          </ac:spMkLst>
        </pc:spChg>
        <pc:spChg chg="add mod">
          <ac:chgData name="Asher Andree" userId="2eae399d-ae7d-4175-bae8-8c4593b1ba05" providerId="ADAL" clId="{6FB059A0-E5F7-48B7-9BE4-1EF34C8AC8AA}" dt="2022-08-04T17:04:20.096" v="2408" actId="1076"/>
          <ac:spMkLst>
            <pc:docMk/>
            <pc:sldMk cId="631290618" sldId="438"/>
            <ac:spMk id="13" creationId="{0839CF1A-E5BA-474D-59A4-F3BEBDA8ABF6}"/>
          </ac:spMkLst>
        </pc:spChg>
        <pc:grpChg chg="mod">
          <ac:chgData name="Asher Andree" userId="2eae399d-ae7d-4175-bae8-8c4593b1ba05" providerId="ADAL" clId="{6FB059A0-E5F7-48B7-9BE4-1EF34C8AC8AA}" dt="2022-08-04T14:11:15.033" v="2136"/>
          <ac:grpSpMkLst>
            <pc:docMk/>
            <pc:sldMk cId="631290618" sldId="438"/>
            <ac:grpSpMk id="8" creationId="{0CA2E558-20AC-D835-E7DA-4C56A5CC6FA0}"/>
          </ac:grpSpMkLst>
        </pc:grpChg>
        <pc:picChg chg="del">
          <ac:chgData name="Asher Andree" userId="2eae399d-ae7d-4175-bae8-8c4593b1ba05" providerId="ADAL" clId="{6FB059A0-E5F7-48B7-9BE4-1EF34C8AC8AA}" dt="2022-08-04T13:14:11.884" v="2051" actId="478"/>
          <ac:picMkLst>
            <pc:docMk/>
            <pc:sldMk cId="631290618" sldId="438"/>
            <ac:picMk id="3" creationId="{3505987D-ADB8-4253-9112-4075D5EAAE1E}"/>
          </ac:picMkLst>
        </pc:picChg>
        <pc:picChg chg="add mod modCrop">
          <ac:chgData name="Asher Andree" userId="2eae399d-ae7d-4175-bae8-8c4593b1ba05" providerId="ADAL" clId="{6FB059A0-E5F7-48B7-9BE4-1EF34C8AC8AA}" dt="2022-08-04T17:04:05.276" v="2402" actId="1076"/>
          <ac:picMkLst>
            <pc:docMk/>
            <pc:sldMk cId="631290618" sldId="438"/>
            <ac:picMk id="4" creationId="{8E6BA1D7-F1B0-AAEE-EB67-1F6084253A61}"/>
          </ac:picMkLst>
        </pc:picChg>
        <pc:inkChg chg="add del mod">
          <ac:chgData name="Asher Andree" userId="2eae399d-ae7d-4175-bae8-8c4593b1ba05" providerId="ADAL" clId="{6FB059A0-E5F7-48B7-9BE4-1EF34C8AC8AA}" dt="2022-08-04T14:11:15.308" v="2137" actId="9405"/>
          <ac:inkMkLst>
            <pc:docMk/>
            <pc:sldMk cId="631290618" sldId="438"/>
            <ac:inkMk id="6" creationId="{8D9CA7A5-324C-773F-199B-18544ACAA7A7}"/>
          </ac:inkMkLst>
        </pc:inkChg>
        <pc:inkChg chg="add del mod">
          <ac:chgData name="Asher Andree" userId="2eae399d-ae7d-4175-bae8-8c4593b1ba05" providerId="ADAL" clId="{6FB059A0-E5F7-48B7-9BE4-1EF34C8AC8AA}" dt="2022-08-04T14:11:15.033" v="2136"/>
          <ac:inkMkLst>
            <pc:docMk/>
            <pc:sldMk cId="631290618" sldId="438"/>
            <ac:inkMk id="7" creationId="{AFFD8A9F-B6E3-C6FE-C8A1-FF54262D16D6}"/>
          </ac:inkMkLst>
        </pc:inkChg>
      </pc:sldChg>
      <pc:sldChg chg="addSp modSp add mod ord">
        <pc:chgData name="Asher Andree" userId="2eae399d-ae7d-4175-bae8-8c4593b1ba05" providerId="ADAL" clId="{6FB059A0-E5F7-48B7-9BE4-1EF34C8AC8AA}" dt="2022-08-08T12:17:36.805" v="2503"/>
        <pc:sldMkLst>
          <pc:docMk/>
          <pc:sldMk cId="1446854973" sldId="439"/>
        </pc:sldMkLst>
        <pc:spChg chg="add mod">
          <ac:chgData name="Asher Andree" userId="2eae399d-ae7d-4175-bae8-8c4593b1ba05" providerId="ADAL" clId="{6FB059A0-E5F7-48B7-9BE4-1EF34C8AC8AA}" dt="2022-08-08T12:16:19.941" v="2499" actId="20577"/>
          <ac:spMkLst>
            <pc:docMk/>
            <pc:sldMk cId="1446854973" sldId="439"/>
            <ac:spMk id="4" creationId="{85A863B5-D490-3D0E-F829-54322FD69E0C}"/>
          </ac:spMkLst>
        </pc:spChg>
      </pc:sldChg>
      <pc:sldChg chg="addSp delSp modSp new mod modClrScheme chgLayout">
        <pc:chgData name="Asher Andree" userId="2eae399d-ae7d-4175-bae8-8c4593b1ba05" providerId="ADAL" clId="{6FB059A0-E5F7-48B7-9BE4-1EF34C8AC8AA}" dt="2022-08-08T12:33:30.033" v="2506" actId="478"/>
        <pc:sldMkLst>
          <pc:docMk/>
          <pc:sldMk cId="3694276922" sldId="440"/>
        </pc:sldMkLst>
        <pc:spChg chg="del mod ord">
          <ac:chgData name="Asher Andree" userId="2eae399d-ae7d-4175-bae8-8c4593b1ba05" providerId="ADAL" clId="{6FB059A0-E5F7-48B7-9BE4-1EF34C8AC8AA}" dt="2022-08-08T12:08:18.021" v="2466" actId="700"/>
          <ac:spMkLst>
            <pc:docMk/>
            <pc:sldMk cId="3694276922" sldId="440"/>
            <ac:spMk id="2" creationId="{72A8C9A4-9860-C7FA-ECF2-4B501565B88E}"/>
          </ac:spMkLst>
        </pc:spChg>
        <pc:spChg chg="del mod ord">
          <ac:chgData name="Asher Andree" userId="2eae399d-ae7d-4175-bae8-8c4593b1ba05" providerId="ADAL" clId="{6FB059A0-E5F7-48B7-9BE4-1EF34C8AC8AA}" dt="2022-08-08T12:08:18.021" v="2466" actId="700"/>
          <ac:spMkLst>
            <pc:docMk/>
            <pc:sldMk cId="3694276922" sldId="440"/>
            <ac:spMk id="3" creationId="{95240E18-0C44-269A-4754-3016E89D64A9}"/>
          </ac:spMkLst>
        </pc:spChg>
        <pc:spChg chg="add mod ord">
          <ac:chgData name="Asher Andree" userId="2eae399d-ae7d-4175-bae8-8c4593b1ba05" providerId="ADAL" clId="{6FB059A0-E5F7-48B7-9BE4-1EF34C8AC8AA}" dt="2022-08-08T12:08:21.883" v="2481" actId="20577"/>
          <ac:spMkLst>
            <pc:docMk/>
            <pc:sldMk cId="3694276922" sldId="440"/>
            <ac:spMk id="4" creationId="{78B9C258-CAB9-E7EF-11D9-A0B445C76529}"/>
          </ac:spMkLst>
        </pc:spChg>
        <pc:spChg chg="add del mod ord">
          <ac:chgData name="Asher Andree" userId="2eae399d-ae7d-4175-bae8-8c4593b1ba05" providerId="ADAL" clId="{6FB059A0-E5F7-48B7-9BE4-1EF34C8AC8AA}" dt="2022-08-08T12:33:30.033" v="2506" actId="478"/>
          <ac:spMkLst>
            <pc:docMk/>
            <pc:sldMk cId="3694276922" sldId="440"/>
            <ac:spMk id="5" creationId="{B40F660D-6917-C4FA-1FB0-483FA7384F7F}"/>
          </ac:spMkLst>
        </pc:spChg>
      </pc:sldChg>
    </pc:docChg>
  </pc:docChgLst>
  <pc:docChgLst>
    <pc:chgData name="Timothy Palmer" userId="0238f46c-8bfc-42dd-98e4-e4105ae8adff" providerId="ADAL" clId="{791D5ABE-9779-4DE4-A4B5-21E253237758}"/>
    <pc:docChg chg="custSel addSld delSld modSld modMainMaster">
      <pc:chgData name="Timothy Palmer" userId="0238f46c-8bfc-42dd-98e4-e4105ae8adff" providerId="ADAL" clId="{791D5ABE-9779-4DE4-A4B5-21E253237758}" dt="2022-02-25T18:48:22.765" v="30"/>
      <pc:docMkLst>
        <pc:docMk/>
      </pc:docMkLst>
      <pc:sldChg chg="delSp mod">
        <pc:chgData name="Timothy Palmer" userId="0238f46c-8bfc-42dd-98e4-e4105ae8adff" providerId="ADAL" clId="{791D5ABE-9779-4DE4-A4B5-21E253237758}" dt="2022-02-25T18:48:11.538" v="27" actId="478"/>
        <pc:sldMkLst>
          <pc:docMk/>
          <pc:sldMk cId="1762171554" sldId="420"/>
        </pc:sldMkLst>
        <pc:picChg chg="del">
          <ac:chgData name="Timothy Palmer" userId="0238f46c-8bfc-42dd-98e4-e4105ae8adff" providerId="ADAL" clId="{791D5ABE-9779-4DE4-A4B5-21E253237758}" dt="2022-02-25T18:48:11.538" v="27" actId="478"/>
          <ac:picMkLst>
            <pc:docMk/>
            <pc:sldMk cId="1762171554" sldId="420"/>
            <ac:picMk id="38" creationId="{8E9076C6-30C4-7149-8163-3D68DA4B18D9}"/>
          </ac:picMkLst>
        </pc:picChg>
      </pc:sldChg>
      <pc:sldChg chg="delSp mod">
        <pc:chgData name="Timothy Palmer" userId="0238f46c-8bfc-42dd-98e4-e4105ae8adff" providerId="ADAL" clId="{791D5ABE-9779-4DE4-A4B5-21E253237758}" dt="2022-02-25T18:48:09.275" v="26" actId="478"/>
        <pc:sldMkLst>
          <pc:docMk/>
          <pc:sldMk cId="1169945221" sldId="422"/>
        </pc:sldMkLst>
        <pc:picChg chg="del">
          <ac:chgData name="Timothy Palmer" userId="0238f46c-8bfc-42dd-98e4-e4105ae8adff" providerId="ADAL" clId="{791D5ABE-9779-4DE4-A4B5-21E253237758}" dt="2022-02-25T18:48:09.275" v="26" actId="478"/>
          <ac:picMkLst>
            <pc:docMk/>
            <pc:sldMk cId="1169945221" sldId="422"/>
            <ac:picMk id="42" creationId="{AE41E8F2-A31C-EB40-A00D-E077B9BE62F2}"/>
          </ac:picMkLst>
        </pc:picChg>
      </pc:sldChg>
      <pc:sldChg chg="delSp mod">
        <pc:chgData name="Timothy Palmer" userId="0238f46c-8bfc-42dd-98e4-e4105ae8adff" providerId="ADAL" clId="{791D5ABE-9779-4DE4-A4B5-21E253237758}" dt="2022-02-25T18:48:07.556" v="25" actId="478"/>
        <pc:sldMkLst>
          <pc:docMk/>
          <pc:sldMk cId="1289821780" sldId="423"/>
        </pc:sldMkLst>
        <pc:picChg chg="del">
          <ac:chgData name="Timothy Palmer" userId="0238f46c-8bfc-42dd-98e4-e4105ae8adff" providerId="ADAL" clId="{791D5ABE-9779-4DE4-A4B5-21E253237758}" dt="2022-02-25T18:48:07.556" v="25" actId="478"/>
          <ac:picMkLst>
            <pc:docMk/>
            <pc:sldMk cId="1289821780" sldId="423"/>
            <ac:picMk id="28" creationId="{2A671EDF-F90C-A14F-B640-9CE67BB4A1BC}"/>
          </ac:picMkLst>
        </pc:picChg>
      </pc:sldChg>
      <pc:sldChg chg="delSp modSp mod">
        <pc:chgData name="Timothy Palmer" userId="0238f46c-8bfc-42dd-98e4-e4105ae8adff" providerId="ADAL" clId="{791D5ABE-9779-4DE4-A4B5-21E253237758}" dt="2022-02-25T18:48:22.765" v="30"/>
        <pc:sldMkLst>
          <pc:docMk/>
          <pc:sldMk cId="81509657" sldId="424"/>
        </pc:sldMkLst>
        <pc:spChg chg="del mod">
          <ac:chgData name="Timothy Palmer" userId="0238f46c-8bfc-42dd-98e4-e4105ae8adff" providerId="ADAL" clId="{791D5ABE-9779-4DE4-A4B5-21E253237758}" dt="2022-02-25T18:48:22.765" v="30"/>
          <ac:spMkLst>
            <pc:docMk/>
            <pc:sldMk cId="81509657" sldId="424"/>
            <ac:spMk id="4" creationId="{7654BF6C-6748-9B4F-874F-09FA94C0BFAE}"/>
          </ac:spMkLst>
        </pc:spChg>
      </pc:sldChg>
      <pc:sldChg chg="new del">
        <pc:chgData name="Timothy Palmer" userId="0238f46c-8bfc-42dd-98e4-e4105ae8adff" providerId="ADAL" clId="{791D5ABE-9779-4DE4-A4B5-21E253237758}" dt="2022-02-25T18:46:46.866" v="21" actId="47"/>
        <pc:sldMkLst>
          <pc:docMk/>
          <pc:sldMk cId="523381040" sldId="426"/>
        </pc:sldMkLst>
      </pc:sldChg>
      <pc:sldChg chg="addSp delSp modSp new del mod">
        <pc:chgData name="Timothy Palmer" userId="0238f46c-8bfc-42dd-98e4-e4105ae8adff" providerId="ADAL" clId="{791D5ABE-9779-4DE4-A4B5-21E253237758}" dt="2022-02-25T18:47:04.140" v="24" actId="47"/>
        <pc:sldMkLst>
          <pc:docMk/>
          <pc:sldMk cId="856986765" sldId="427"/>
        </pc:sldMkLst>
        <pc:spChg chg="del">
          <ac:chgData name="Timothy Palmer" userId="0238f46c-8bfc-42dd-98e4-e4105ae8adff" providerId="ADAL" clId="{791D5ABE-9779-4DE4-A4B5-21E253237758}" dt="2022-02-25T18:46:44.534" v="20" actId="478"/>
          <ac:spMkLst>
            <pc:docMk/>
            <pc:sldMk cId="856986765" sldId="427"/>
            <ac:spMk id="2" creationId="{A5E344CA-7392-455B-958B-90533C1DC1DF}"/>
          </ac:spMkLst>
        </pc:spChg>
        <pc:spChg chg="del">
          <ac:chgData name="Timothy Palmer" userId="0238f46c-8bfc-42dd-98e4-e4105ae8adff" providerId="ADAL" clId="{791D5ABE-9779-4DE4-A4B5-21E253237758}" dt="2022-02-25T18:46:44.534" v="20" actId="478"/>
          <ac:spMkLst>
            <pc:docMk/>
            <pc:sldMk cId="856986765" sldId="427"/>
            <ac:spMk id="3" creationId="{450A1937-613D-4897-80C1-D2545DEA6AEE}"/>
          </ac:spMkLst>
        </pc:spChg>
        <pc:spChg chg="add del mod">
          <ac:chgData name="Timothy Palmer" userId="0238f46c-8bfc-42dd-98e4-e4105ae8adff" providerId="ADAL" clId="{791D5ABE-9779-4DE4-A4B5-21E253237758}" dt="2022-02-25T18:47:02.374" v="23"/>
          <ac:spMkLst>
            <pc:docMk/>
            <pc:sldMk cId="856986765" sldId="427"/>
            <ac:spMk id="4" creationId="{8BC14485-7352-409C-817B-66DFB8FD688A}"/>
          </ac:spMkLst>
        </pc:spChg>
        <pc:spChg chg="mod">
          <ac:chgData name="Timothy Palmer" userId="0238f46c-8bfc-42dd-98e4-e4105ae8adff" providerId="ADAL" clId="{791D5ABE-9779-4DE4-A4B5-21E253237758}" dt="2022-02-25T18:46:58.190" v="22"/>
          <ac:spMkLst>
            <pc:docMk/>
            <pc:sldMk cId="856986765" sldId="427"/>
            <ac:spMk id="8" creationId="{FDB6B761-9020-452E-949C-4F6819AE72C8}"/>
          </ac:spMkLst>
        </pc:spChg>
        <pc:spChg chg="mod">
          <ac:chgData name="Timothy Palmer" userId="0238f46c-8bfc-42dd-98e4-e4105ae8adff" providerId="ADAL" clId="{791D5ABE-9779-4DE4-A4B5-21E253237758}" dt="2022-02-25T18:46:58.190" v="22"/>
          <ac:spMkLst>
            <pc:docMk/>
            <pc:sldMk cId="856986765" sldId="427"/>
            <ac:spMk id="9" creationId="{FD447DBB-274F-42E3-AE49-F971F3E1AEF9}"/>
          </ac:spMkLst>
        </pc:spChg>
        <pc:spChg chg="mod">
          <ac:chgData name="Timothy Palmer" userId="0238f46c-8bfc-42dd-98e4-e4105ae8adff" providerId="ADAL" clId="{791D5ABE-9779-4DE4-A4B5-21E253237758}" dt="2022-02-25T18:46:58.190" v="22"/>
          <ac:spMkLst>
            <pc:docMk/>
            <pc:sldMk cId="856986765" sldId="427"/>
            <ac:spMk id="11" creationId="{4CF54E59-402D-47D7-AA40-BEC66AD4F70A}"/>
          </ac:spMkLst>
        </pc:spChg>
        <pc:spChg chg="mod">
          <ac:chgData name="Timothy Palmer" userId="0238f46c-8bfc-42dd-98e4-e4105ae8adff" providerId="ADAL" clId="{791D5ABE-9779-4DE4-A4B5-21E253237758}" dt="2022-02-25T18:46:58.190" v="22"/>
          <ac:spMkLst>
            <pc:docMk/>
            <pc:sldMk cId="856986765" sldId="427"/>
            <ac:spMk id="13" creationId="{8B3243D9-9FD8-401B-89FA-B3738D5E2493}"/>
          </ac:spMkLst>
        </pc:spChg>
        <pc:spChg chg="add del mod">
          <ac:chgData name="Timothy Palmer" userId="0238f46c-8bfc-42dd-98e4-e4105ae8adff" providerId="ADAL" clId="{791D5ABE-9779-4DE4-A4B5-21E253237758}" dt="2022-02-25T18:47:02.374" v="23"/>
          <ac:spMkLst>
            <pc:docMk/>
            <pc:sldMk cId="856986765" sldId="427"/>
            <ac:spMk id="14" creationId="{825A2EA0-5DEC-48F8-86AB-D802D9AABC66}"/>
          </ac:spMkLst>
        </pc:spChg>
        <pc:grpChg chg="add del mod">
          <ac:chgData name="Timothy Palmer" userId="0238f46c-8bfc-42dd-98e4-e4105ae8adff" providerId="ADAL" clId="{791D5ABE-9779-4DE4-A4B5-21E253237758}" dt="2022-02-25T18:47:02.374" v="23"/>
          <ac:grpSpMkLst>
            <pc:docMk/>
            <pc:sldMk cId="856986765" sldId="427"/>
            <ac:grpSpMk id="5" creationId="{56E9E19B-6C97-42FB-B1E2-556E37566097}"/>
          </ac:grpSpMkLst>
        </pc:grpChg>
        <pc:picChg chg="mod">
          <ac:chgData name="Timothy Palmer" userId="0238f46c-8bfc-42dd-98e4-e4105ae8adff" providerId="ADAL" clId="{791D5ABE-9779-4DE4-A4B5-21E253237758}" dt="2022-02-25T18:46:58.190" v="22"/>
          <ac:picMkLst>
            <pc:docMk/>
            <pc:sldMk cId="856986765" sldId="427"/>
            <ac:picMk id="6" creationId="{A66F9E6C-560A-4CDD-A7E6-3E07A4D65BE0}"/>
          </ac:picMkLst>
        </pc:picChg>
        <pc:picChg chg="mod">
          <ac:chgData name="Timothy Palmer" userId="0238f46c-8bfc-42dd-98e4-e4105ae8adff" providerId="ADAL" clId="{791D5ABE-9779-4DE4-A4B5-21E253237758}" dt="2022-02-25T18:46:58.190" v="22"/>
          <ac:picMkLst>
            <pc:docMk/>
            <pc:sldMk cId="856986765" sldId="427"/>
            <ac:picMk id="7" creationId="{8104ADD8-DD4B-4865-BE29-9A4D0306A2C7}"/>
          </ac:picMkLst>
        </pc:picChg>
        <pc:picChg chg="mod">
          <ac:chgData name="Timothy Palmer" userId="0238f46c-8bfc-42dd-98e4-e4105ae8adff" providerId="ADAL" clId="{791D5ABE-9779-4DE4-A4B5-21E253237758}" dt="2022-02-25T18:46:58.190" v="22"/>
          <ac:picMkLst>
            <pc:docMk/>
            <pc:sldMk cId="856986765" sldId="427"/>
            <ac:picMk id="10" creationId="{3B71A8B2-769E-4258-82F2-D0D2F5A85450}"/>
          </ac:picMkLst>
        </pc:picChg>
        <pc:picChg chg="mod">
          <ac:chgData name="Timothy Palmer" userId="0238f46c-8bfc-42dd-98e4-e4105ae8adff" providerId="ADAL" clId="{791D5ABE-9779-4DE4-A4B5-21E253237758}" dt="2022-02-25T18:46:58.190" v="22"/>
          <ac:picMkLst>
            <pc:docMk/>
            <pc:sldMk cId="856986765" sldId="427"/>
            <ac:picMk id="12" creationId="{CCE1A378-55E9-4F03-AF26-A5B8B413C62D}"/>
          </ac:picMkLst>
        </pc:picChg>
        <pc:picChg chg="add del mod">
          <ac:chgData name="Timothy Palmer" userId="0238f46c-8bfc-42dd-98e4-e4105ae8adff" providerId="ADAL" clId="{791D5ABE-9779-4DE4-A4B5-21E253237758}" dt="2022-02-25T18:47:02.374" v="23"/>
          <ac:picMkLst>
            <pc:docMk/>
            <pc:sldMk cId="856986765" sldId="427"/>
            <ac:picMk id="15" creationId="{BF848731-D322-42CF-9271-8E24739AF2B7}"/>
          </ac:picMkLst>
        </pc:picChg>
        <pc:picChg chg="add del mod">
          <ac:chgData name="Timothy Palmer" userId="0238f46c-8bfc-42dd-98e4-e4105ae8adff" providerId="ADAL" clId="{791D5ABE-9779-4DE4-A4B5-21E253237758}" dt="2022-02-25T18:47:02.374" v="23"/>
          <ac:picMkLst>
            <pc:docMk/>
            <pc:sldMk cId="856986765" sldId="427"/>
            <ac:picMk id="16" creationId="{B2BC9694-CB36-49DE-ACE6-9B6274899B58}"/>
          </ac:picMkLst>
        </pc:picChg>
      </pc:sldChg>
      <pc:sldMasterChg chg="delSp mod addSldLayout modSldLayout">
        <pc:chgData name="Timothy Palmer" userId="0238f46c-8bfc-42dd-98e4-e4105ae8adff" providerId="ADAL" clId="{791D5ABE-9779-4DE4-A4B5-21E253237758}" dt="2022-02-25T18:46:06.172" v="17" actId="11236"/>
        <pc:sldMasterMkLst>
          <pc:docMk/>
          <pc:sldMasterMk cId="3157758409" sldId="2147483648"/>
        </pc:sldMasterMkLst>
        <pc:picChg chg="del">
          <ac:chgData name="Timothy Palmer" userId="0238f46c-8bfc-42dd-98e4-e4105ae8adff" providerId="ADAL" clId="{791D5ABE-9779-4DE4-A4B5-21E253237758}" dt="2022-02-25T18:45:00.978" v="0" actId="478"/>
          <ac:picMkLst>
            <pc:docMk/>
            <pc:sldMasterMk cId="3157758409" sldId="2147483648"/>
            <ac:picMk id="7" creationId="{6562D3F7-89C8-7643-9152-A54B4612B0B6}"/>
          </ac:picMkLst>
        </pc:picChg>
        <pc:sldLayoutChg chg="addSp modSp">
          <pc:chgData name="Timothy Palmer" userId="0238f46c-8bfc-42dd-98e4-e4105ae8adff" providerId="ADAL" clId="{791D5ABE-9779-4DE4-A4B5-21E253237758}" dt="2022-02-25T18:45:04.209" v="1"/>
          <pc:sldLayoutMkLst>
            <pc:docMk/>
            <pc:sldMasterMk cId="3157758409" sldId="2147483648"/>
            <pc:sldLayoutMk cId="428954130" sldId="2147483649"/>
          </pc:sldLayoutMkLst>
          <pc:picChg chg="add mod">
            <ac:chgData name="Timothy Palmer" userId="0238f46c-8bfc-42dd-98e4-e4105ae8adff" providerId="ADAL" clId="{791D5ABE-9779-4DE4-A4B5-21E253237758}" dt="2022-02-25T18:45:04.209" v="1"/>
            <ac:picMkLst>
              <pc:docMk/>
              <pc:sldMasterMk cId="3157758409" sldId="2147483648"/>
              <pc:sldLayoutMk cId="428954130" sldId="2147483649"/>
              <ac:picMk id="4" creationId="{B8C28F76-B4F9-4B6D-8CE2-9C635770C25D}"/>
            </ac:picMkLst>
          </pc:picChg>
        </pc:sldLayoutChg>
        <pc:sldLayoutChg chg="addSp modSp">
          <pc:chgData name="Timothy Palmer" userId="0238f46c-8bfc-42dd-98e4-e4105ae8adff" providerId="ADAL" clId="{791D5ABE-9779-4DE4-A4B5-21E253237758}" dt="2022-02-25T18:45:05.412" v="2"/>
          <pc:sldLayoutMkLst>
            <pc:docMk/>
            <pc:sldMasterMk cId="3157758409" sldId="2147483648"/>
            <pc:sldLayoutMk cId="814040073" sldId="2147483650"/>
          </pc:sldLayoutMkLst>
          <pc:picChg chg="add mod">
            <ac:chgData name="Timothy Palmer" userId="0238f46c-8bfc-42dd-98e4-e4105ae8adff" providerId="ADAL" clId="{791D5ABE-9779-4DE4-A4B5-21E253237758}" dt="2022-02-25T18:45:05.412" v="2"/>
            <ac:picMkLst>
              <pc:docMk/>
              <pc:sldMasterMk cId="3157758409" sldId="2147483648"/>
              <pc:sldLayoutMk cId="814040073" sldId="2147483650"/>
              <ac:picMk id="4" creationId="{9020F357-B633-4A89-85B2-CDA198AEAA13}"/>
            </ac:picMkLst>
          </pc:picChg>
        </pc:sldLayoutChg>
        <pc:sldLayoutChg chg="addSp modSp">
          <pc:chgData name="Timothy Palmer" userId="0238f46c-8bfc-42dd-98e4-e4105ae8adff" providerId="ADAL" clId="{791D5ABE-9779-4DE4-A4B5-21E253237758}" dt="2022-02-25T18:45:06.976" v="3"/>
          <pc:sldLayoutMkLst>
            <pc:docMk/>
            <pc:sldMasterMk cId="3157758409" sldId="2147483648"/>
            <pc:sldLayoutMk cId="1295108658" sldId="2147483651"/>
          </pc:sldLayoutMkLst>
          <pc:picChg chg="add mod">
            <ac:chgData name="Timothy Palmer" userId="0238f46c-8bfc-42dd-98e4-e4105ae8adff" providerId="ADAL" clId="{791D5ABE-9779-4DE4-A4B5-21E253237758}" dt="2022-02-25T18:45:06.976" v="3"/>
            <ac:picMkLst>
              <pc:docMk/>
              <pc:sldMasterMk cId="3157758409" sldId="2147483648"/>
              <pc:sldLayoutMk cId="1295108658" sldId="2147483651"/>
              <ac:picMk id="4" creationId="{F7171554-297C-43C0-BF05-25ECEAE3BAA7}"/>
            </ac:picMkLst>
          </pc:picChg>
        </pc:sldLayoutChg>
        <pc:sldLayoutChg chg="addSp modSp">
          <pc:chgData name="Timothy Palmer" userId="0238f46c-8bfc-42dd-98e4-e4105ae8adff" providerId="ADAL" clId="{791D5ABE-9779-4DE4-A4B5-21E253237758}" dt="2022-02-25T18:45:08.629" v="4"/>
          <pc:sldLayoutMkLst>
            <pc:docMk/>
            <pc:sldMasterMk cId="3157758409" sldId="2147483648"/>
            <pc:sldLayoutMk cId="1815379806" sldId="2147483652"/>
          </pc:sldLayoutMkLst>
          <pc:picChg chg="add mod">
            <ac:chgData name="Timothy Palmer" userId="0238f46c-8bfc-42dd-98e4-e4105ae8adff" providerId="ADAL" clId="{791D5ABE-9779-4DE4-A4B5-21E253237758}" dt="2022-02-25T18:45:08.629" v="4"/>
            <ac:picMkLst>
              <pc:docMk/>
              <pc:sldMasterMk cId="3157758409" sldId="2147483648"/>
              <pc:sldLayoutMk cId="1815379806" sldId="2147483652"/>
              <ac:picMk id="4" creationId="{7DCE9448-B08A-45C9-9B07-DB185EA3E3E1}"/>
            </ac:picMkLst>
          </pc:picChg>
        </pc:sldLayoutChg>
        <pc:sldLayoutChg chg="addSp modSp">
          <pc:chgData name="Timothy Palmer" userId="0238f46c-8bfc-42dd-98e4-e4105ae8adff" providerId="ADAL" clId="{791D5ABE-9779-4DE4-A4B5-21E253237758}" dt="2022-02-25T18:45:09.953" v="5"/>
          <pc:sldLayoutMkLst>
            <pc:docMk/>
            <pc:sldMasterMk cId="3157758409" sldId="2147483648"/>
            <pc:sldLayoutMk cId="826423258" sldId="2147483653"/>
          </pc:sldLayoutMkLst>
          <pc:picChg chg="add mod">
            <ac:chgData name="Timothy Palmer" userId="0238f46c-8bfc-42dd-98e4-e4105ae8adff" providerId="ADAL" clId="{791D5ABE-9779-4DE4-A4B5-21E253237758}" dt="2022-02-25T18:45:09.953" v="5"/>
            <ac:picMkLst>
              <pc:docMk/>
              <pc:sldMasterMk cId="3157758409" sldId="2147483648"/>
              <pc:sldLayoutMk cId="826423258" sldId="2147483653"/>
              <ac:picMk id="7" creationId="{864AD0A8-CCC2-463E-BE7C-B50C3138092D}"/>
            </ac:picMkLst>
          </pc:picChg>
        </pc:sldLayoutChg>
        <pc:sldLayoutChg chg="addSp modSp">
          <pc:chgData name="Timothy Palmer" userId="0238f46c-8bfc-42dd-98e4-e4105ae8adff" providerId="ADAL" clId="{791D5ABE-9779-4DE4-A4B5-21E253237758}" dt="2022-02-25T18:45:11.561" v="6"/>
          <pc:sldLayoutMkLst>
            <pc:docMk/>
            <pc:sldMasterMk cId="3157758409" sldId="2147483648"/>
            <pc:sldLayoutMk cId="975255212" sldId="2147483654"/>
          </pc:sldLayoutMkLst>
          <pc:picChg chg="add mod">
            <ac:chgData name="Timothy Palmer" userId="0238f46c-8bfc-42dd-98e4-e4105ae8adff" providerId="ADAL" clId="{791D5ABE-9779-4DE4-A4B5-21E253237758}" dt="2022-02-25T18:45:11.561" v="6"/>
            <ac:picMkLst>
              <pc:docMk/>
              <pc:sldMasterMk cId="3157758409" sldId="2147483648"/>
              <pc:sldLayoutMk cId="975255212" sldId="2147483654"/>
              <ac:picMk id="3" creationId="{75BB2023-A863-4063-B54D-4EF6DDBBD081}"/>
            </ac:picMkLst>
          </pc:picChg>
        </pc:sldLayoutChg>
        <pc:sldLayoutChg chg="addSp delSp modSp mod">
          <pc:chgData name="Timothy Palmer" userId="0238f46c-8bfc-42dd-98e4-e4105ae8adff" providerId="ADAL" clId="{791D5ABE-9779-4DE4-A4B5-21E253237758}" dt="2022-02-25T18:45:26.745" v="10" actId="122"/>
          <pc:sldLayoutMkLst>
            <pc:docMk/>
            <pc:sldMasterMk cId="3157758409" sldId="2147483648"/>
            <pc:sldLayoutMk cId="3846146593" sldId="2147483655"/>
          </pc:sldLayoutMkLst>
          <pc:spChg chg="mod">
            <ac:chgData name="Timothy Palmer" userId="0238f46c-8bfc-42dd-98e4-e4105ae8adff" providerId="ADAL" clId="{791D5ABE-9779-4DE4-A4B5-21E253237758}" dt="2022-02-25T18:45:26.745" v="10" actId="122"/>
            <ac:spMkLst>
              <pc:docMk/>
              <pc:sldMasterMk cId="3157758409" sldId="2147483648"/>
              <pc:sldLayoutMk cId="3846146593" sldId="2147483655"/>
              <ac:spMk id="3" creationId="{00000000-0000-0000-0000-000000000000}"/>
            </ac:spMkLst>
          </pc:spChg>
          <pc:picChg chg="add del mod">
            <ac:chgData name="Timothy Palmer" userId="0238f46c-8bfc-42dd-98e4-e4105ae8adff" providerId="ADAL" clId="{791D5ABE-9779-4DE4-A4B5-21E253237758}" dt="2022-02-25T18:45:14.498" v="8"/>
            <ac:picMkLst>
              <pc:docMk/>
              <pc:sldMasterMk cId="3157758409" sldId="2147483648"/>
              <pc:sldLayoutMk cId="3846146593" sldId="2147483655"/>
              <ac:picMk id="5" creationId="{2B1819EE-E532-404B-913A-44FE40215ECC}"/>
            </ac:picMkLst>
          </pc:picChg>
        </pc:sldLayoutChg>
        <pc:sldLayoutChg chg="modSp mod">
          <pc:chgData name="Timothy Palmer" userId="0238f46c-8bfc-42dd-98e4-e4105ae8adff" providerId="ADAL" clId="{791D5ABE-9779-4DE4-A4B5-21E253237758}" dt="2022-02-25T18:45:44.551" v="12" actId="122"/>
          <pc:sldLayoutMkLst>
            <pc:docMk/>
            <pc:sldMasterMk cId="3157758409" sldId="2147483648"/>
            <pc:sldLayoutMk cId="2988557731" sldId="2147483656"/>
          </pc:sldLayoutMkLst>
          <pc:spChg chg="mod">
            <ac:chgData name="Timothy Palmer" userId="0238f46c-8bfc-42dd-98e4-e4105ae8adff" providerId="ADAL" clId="{791D5ABE-9779-4DE4-A4B5-21E253237758}" dt="2022-02-25T18:45:44.551" v="12" actId="122"/>
            <ac:spMkLst>
              <pc:docMk/>
              <pc:sldMasterMk cId="3157758409" sldId="2147483648"/>
              <pc:sldLayoutMk cId="2988557731" sldId="2147483656"/>
              <ac:spMk id="6" creationId="{00000000-0000-0000-0000-000000000000}"/>
            </ac:spMkLst>
          </pc:spChg>
        </pc:sldLayoutChg>
        <pc:sldLayoutChg chg="modSp mod">
          <pc:chgData name="Timothy Palmer" userId="0238f46c-8bfc-42dd-98e4-e4105ae8adff" providerId="ADAL" clId="{791D5ABE-9779-4DE4-A4B5-21E253237758}" dt="2022-02-25T18:45:53.402" v="14" actId="122"/>
          <pc:sldLayoutMkLst>
            <pc:docMk/>
            <pc:sldMasterMk cId="3157758409" sldId="2147483648"/>
            <pc:sldLayoutMk cId="3472810961" sldId="2147483658"/>
          </pc:sldLayoutMkLst>
          <pc:spChg chg="mod">
            <ac:chgData name="Timothy Palmer" userId="0238f46c-8bfc-42dd-98e4-e4105ae8adff" providerId="ADAL" clId="{791D5ABE-9779-4DE4-A4B5-21E253237758}" dt="2022-02-25T18:45:53.402" v="14" actId="122"/>
            <ac:spMkLst>
              <pc:docMk/>
              <pc:sldMasterMk cId="3157758409" sldId="2147483648"/>
              <pc:sldLayoutMk cId="3472810961" sldId="2147483658"/>
              <ac:spMk id="5" creationId="{00000000-0000-0000-0000-000000000000}"/>
            </ac:spMkLst>
          </pc:spChg>
        </pc:sldLayoutChg>
        <pc:sldLayoutChg chg="modSp mod">
          <pc:chgData name="Timothy Palmer" userId="0238f46c-8bfc-42dd-98e4-e4105ae8adff" providerId="ADAL" clId="{791D5ABE-9779-4DE4-A4B5-21E253237758}" dt="2022-02-25T18:46:00.482" v="16" actId="122"/>
          <pc:sldLayoutMkLst>
            <pc:docMk/>
            <pc:sldMasterMk cId="3157758409" sldId="2147483648"/>
            <pc:sldLayoutMk cId="2672263724" sldId="2147483659"/>
          </pc:sldLayoutMkLst>
          <pc:spChg chg="mod">
            <ac:chgData name="Timothy Palmer" userId="0238f46c-8bfc-42dd-98e4-e4105ae8adff" providerId="ADAL" clId="{791D5ABE-9779-4DE4-A4B5-21E253237758}" dt="2022-02-25T18:46:00.482" v="16" actId="122"/>
            <ac:spMkLst>
              <pc:docMk/>
              <pc:sldMasterMk cId="3157758409" sldId="2147483648"/>
              <pc:sldLayoutMk cId="2672263724" sldId="2147483659"/>
              <ac:spMk id="5" creationId="{00000000-0000-0000-0000-000000000000}"/>
            </ac:spMkLst>
          </pc:spChg>
        </pc:sldLayoutChg>
        <pc:sldLayoutChg chg="new mod">
          <pc:chgData name="Timothy Palmer" userId="0238f46c-8bfc-42dd-98e4-e4105ae8adff" providerId="ADAL" clId="{791D5ABE-9779-4DE4-A4B5-21E253237758}" dt="2022-02-25T18:46:06.172" v="17" actId="11236"/>
          <pc:sldLayoutMkLst>
            <pc:docMk/>
            <pc:sldMasterMk cId="3157758409" sldId="2147483648"/>
            <pc:sldLayoutMk cId="3067885219" sldId="2147483660"/>
          </pc:sldLayoutMkLst>
        </pc:sldLayoutChg>
      </pc:sldMasterChg>
    </pc:docChg>
  </pc:docChgLst>
  <pc:docChgLst>
    <pc:chgData name="Eric Jefferson" userId="384b53b5-ea06-431c-9b4f-4f53c7287fa7" providerId="ADAL" clId="{4DFF2F13-CDE3-A644-B18B-7EFCFFE87249}"/>
    <pc:docChg chg="modSld">
      <pc:chgData name="Eric Jefferson" userId="384b53b5-ea06-431c-9b4f-4f53c7287fa7" providerId="ADAL" clId="{4DFF2F13-CDE3-A644-B18B-7EFCFFE87249}" dt="2022-03-01T20:09:28.968" v="0" actId="207"/>
      <pc:docMkLst>
        <pc:docMk/>
      </pc:docMkLst>
      <pc:sldChg chg="modSp mod">
        <pc:chgData name="Eric Jefferson" userId="384b53b5-ea06-431c-9b4f-4f53c7287fa7" providerId="ADAL" clId="{4DFF2F13-CDE3-A644-B18B-7EFCFFE87249}" dt="2022-03-01T20:09:28.968" v="0" actId="207"/>
        <pc:sldMkLst>
          <pc:docMk/>
          <pc:sldMk cId="193694766" sldId="418"/>
        </pc:sldMkLst>
        <pc:spChg chg="mod">
          <ac:chgData name="Eric Jefferson" userId="384b53b5-ea06-431c-9b4f-4f53c7287fa7" providerId="ADAL" clId="{4DFF2F13-CDE3-A644-B18B-7EFCFFE87249}" dt="2022-03-01T20:09:28.968" v="0" actId="207"/>
          <ac:spMkLst>
            <pc:docMk/>
            <pc:sldMk cId="193694766" sldId="418"/>
            <ac:spMk id="14" creationId="{A5E86501-25F0-479A-951C-EBFFE5803D1D}"/>
          </ac:spMkLst>
        </pc:spChg>
      </pc:sldChg>
    </pc:docChg>
  </pc:docChgLst>
  <pc:docChgLst>
    <pc:chgData name="Eric Jefferson" userId="384b53b5-ea06-431c-9b4f-4f53c7287fa7" providerId="ADAL" clId="{2842A46E-F26A-C74F-AF90-1CB70E8ED3FA}"/>
    <pc:docChg chg="undo custSel addSld delSld modSld addMainMaster delMainMaster modMainMaster">
      <pc:chgData name="Eric Jefferson" userId="384b53b5-ea06-431c-9b4f-4f53c7287fa7" providerId="ADAL" clId="{2842A46E-F26A-C74F-AF90-1CB70E8ED3FA}" dt="2022-01-26T18:15:24.225" v="296"/>
      <pc:docMkLst>
        <pc:docMk/>
      </pc:docMkLst>
      <pc:sldChg chg="delSp del mod">
        <pc:chgData name="Eric Jefferson" userId="384b53b5-ea06-431c-9b4f-4f53c7287fa7" providerId="ADAL" clId="{2842A46E-F26A-C74F-AF90-1CB70E8ED3FA}" dt="2022-01-25T19:17:42.337" v="64" actId="2696"/>
        <pc:sldMkLst>
          <pc:docMk/>
          <pc:sldMk cId="64145811" sldId="377"/>
        </pc:sldMkLst>
        <pc:spChg chg="del">
          <ac:chgData name="Eric Jefferson" userId="384b53b5-ea06-431c-9b4f-4f53c7287fa7" providerId="ADAL" clId="{2842A46E-F26A-C74F-AF90-1CB70E8ED3FA}" dt="2022-01-25T19:12:52.279" v="47" actId="478"/>
          <ac:spMkLst>
            <pc:docMk/>
            <pc:sldMk cId="64145811" sldId="377"/>
            <ac:spMk id="37" creationId="{7060EAC8-0210-4724-A61F-1B49350B5F5A}"/>
          </ac:spMkLst>
        </pc:spChg>
      </pc:sldChg>
      <pc:sldChg chg="del">
        <pc:chgData name="Eric Jefferson" userId="384b53b5-ea06-431c-9b4f-4f53c7287fa7" providerId="ADAL" clId="{2842A46E-F26A-C74F-AF90-1CB70E8ED3FA}" dt="2022-01-25T19:17:50.942" v="65" actId="2696"/>
        <pc:sldMkLst>
          <pc:docMk/>
          <pc:sldMk cId="927768862" sldId="414"/>
        </pc:sldMkLst>
      </pc:sldChg>
      <pc:sldChg chg="del">
        <pc:chgData name="Eric Jefferson" userId="384b53b5-ea06-431c-9b4f-4f53c7287fa7" providerId="ADAL" clId="{2842A46E-F26A-C74F-AF90-1CB70E8ED3FA}" dt="2022-01-25T19:18:08.028" v="67" actId="2696"/>
        <pc:sldMkLst>
          <pc:docMk/>
          <pc:sldMk cId="2487150054" sldId="415"/>
        </pc:sldMkLst>
      </pc:sldChg>
      <pc:sldChg chg="addSp delSp modSp mod">
        <pc:chgData name="Eric Jefferson" userId="384b53b5-ea06-431c-9b4f-4f53c7287fa7" providerId="ADAL" clId="{2842A46E-F26A-C74F-AF90-1CB70E8ED3FA}" dt="2022-01-26T18:15:24.225" v="296"/>
        <pc:sldMkLst>
          <pc:docMk/>
          <pc:sldMk cId="193694766" sldId="418"/>
        </pc:sldMkLst>
        <pc:spChg chg="add del mod">
          <ac:chgData name="Eric Jefferson" userId="384b53b5-ea06-431c-9b4f-4f53c7287fa7" providerId="ADAL" clId="{2842A46E-F26A-C74F-AF90-1CB70E8ED3FA}" dt="2022-01-26T18:15:24.225" v="296"/>
          <ac:spMkLst>
            <pc:docMk/>
            <pc:sldMk cId="193694766" sldId="418"/>
            <ac:spMk id="2" creationId="{3E55F9AA-C959-1A4D-9D5E-727E0E2B5F50}"/>
          </ac:spMkLst>
        </pc:spChg>
        <pc:spChg chg="mod">
          <ac:chgData name="Eric Jefferson" userId="384b53b5-ea06-431c-9b4f-4f53c7287fa7" providerId="ADAL" clId="{2842A46E-F26A-C74F-AF90-1CB70E8ED3FA}" dt="2022-01-25T19:28:27.849" v="142" actId="14100"/>
          <ac:spMkLst>
            <pc:docMk/>
            <pc:sldMk cId="193694766" sldId="418"/>
            <ac:spMk id="17" creationId="{845BD508-DD9F-46D6-8227-74B0C402883E}"/>
          </ac:spMkLst>
        </pc:spChg>
        <pc:picChg chg="del">
          <ac:chgData name="Eric Jefferson" userId="384b53b5-ea06-431c-9b4f-4f53c7287fa7" providerId="ADAL" clId="{2842A46E-F26A-C74F-AF90-1CB70E8ED3FA}" dt="2022-01-25T19:27:38.360" v="141" actId="478"/>
          <ac:picMkLst>
            <pc:docMk/>
            <pc:sldMk cId="193694766" sldId="418"/>
            <ac:picMk id="5" creationId="{E78C72D1-0ACF-5D40-8A35-4250750E2827}"/>
          </ac:picMkLst>
        </pc:picChg>
      </pc:sldChg>
      <pc:sldChg chg="modSp mod">
        <pc:chgData name="Eric Jefferson" userId="384b53b5-ea06-431c-9b4f-4f53c7287fa7" providerId="ADAL" clId="{2842A46E-F26A-C74F-AF90-1CB70E8ED3FA}" dt="2022-01-25T19:18:54.136" v="70" actId="207"/>
        <pc:sldMkLst>
          <pc:docMk/>
          <pc:sldMk cId="1762171554" sldId="420"/>
        </pc:sldMkLst>
        <pc:spChg chg="mod">
          <ac:chgData name="Eric Jefferson" userId="384b53b5-ea06-431c-9b4f-4f53c7287fa7" providerId="ADAL" clId="{2842A46E-F26A-C74F-AF90-1CB70E8ED3FA}" dt="2022-01-25T19:18:27.489" v="69" actId="207"/>
          <ac:spMkLst>
            <pc:docMk/>
            <pc:sldMk cId="1762171554" sldId="420"/>
            <ac:spMk id="7" creationId="{6DE476D6-06FC-406B-BA4B-68ACF61A48E9}"/>
          </ac:spMkLst>
        </pc:spChg>
        <pc:spChg chg="mod">
          <ac:chgData name="Eric Jefferson" userId="384b53b5-ea06-431c-9b4f-4f53c7287fa7" providerId="ADAL" clId="{2842A46E-F26A-C74F-AF90-1CB70E8ED3FA}" dt="2022-01-25T19:18:54.136" v="70" actId="207"/>
          <ac:spMkLst>
            <pc:docMk/>
            <pc:sldMk cId="1762171554" sldId="420"/>
            <ac:spMk id="12" creationId="{DBFC6D58-85E8-46B6-8D7A-D6D63F8A146F}"/>
          </ac:spMkLst>
        </pc:spChg>
      </pc:sldChg>
      <pc:sldChg chg="addSp delSp modSp new mod">
        <pc:chgData name="Eric Jefferson" userId="384b53b5-ea06-431c-9b4f-4f53c7287fa7" providerId="ADAL" clId="{2842A46E-F26A-C74F-AF90-1CB70E8ED3FA}" dt="2022-01-25T19:37:51.659" v="166" actId="20577"/>
        <pc:sldMkLst>
          <pc:docMk/>
          <pc:sldMk cId="81509657" sldId="424"/>
        </pc:sldMkLst>
        <pc:spChg chg="add del mod">
          <ac:chgData name="Eric Jefferson" userId="384b53b5-ea06-431c-9b4f-4f53c7287fa7" providerId="ADAL" clId="{2842A46E-F26A-C74F-AF90-1CB70E8ED3FA}" dt="2022-01-25T19:37:25.734" v="161" actId="478"/>
          <ac:spMkLst>
            <pc:docMk/>
            <pc:sldMk cId="81509657" sldId="424"/>
            <ac:spMk id="3" creationId="{8C31DE6A-E891-4A43-956C-62973378F635}"/>
          </ac:spMkLst>
        </pc:spChg>
        <pc:spChg chg="add mod">
          <ac:chgData name="Eric Jefferson" userId="384b53b5-ea06-431c-9b4f-4f53c7287fa7" providerId="ADAL" clId="{2842A46E-F26A-C74F-AF90-1CB70E8ED3FA}" dt="2022-01-25T19:37:51.659" v="166" actId="20577"/>
          <ac:spMkLst>
            <pc:docMk/>
            <pc:sldMk cId="81509657" sldId="424"/>
            <ac:spMk id="4" creationId="{7654BF6C-6748-9B4F-874F-09FA94C0BFAE}"/>
          </ac:spMkLst>
        </pc:spChg>
      </pc:sldChg>
      <pc:sldChg chg="new del">
        <pc:chgData name="Eric Jefferson" userId="384b53b5-ea06-431c-9b4f-4f53c7287fa7" providerId="ADAL" clId="{2842A46E-F26A-C74F-AF90-1CB70E8ED3FA}" dt="2022-01-25T19:18:03.823" v="66" actId="2696"/>
        <pc:sldMkLst>
          <pc:docMk/>
          <pc:sldMk cId="2279460737" sldId="424"/>
        </pc:sldMkLst>
      </pc:sldChg>
      <pc:sldChg chg="del">
        <pc:chgData name="Eric Jefferson" userId="384b53b5-ea06-431c-9b4f-4f53c7287fa7" providerId="ADAL" clId="{2842A46E-F26A-C74F-AF90-1CB70E8ED3FA}" dt="2022-01-25T19:04:59.571" v="21" actId="2696"/>
        <pc:sldMkLst>
          <pc:docMk/>
          <pc:sldMk cId="3760764807" sldId="424"/>
        </pc:sldMkLst>
      </pc:sldChg>
      <pc:sldChg chg="modSp new mod">
        <pc:chgData name="Eric Jefferson" userId="384b53b5-ea06-431c-9b4f-4f53c7287fa7" providerId="ADAL" clId="{2842A46E-F26A-C74F-AF90-1CB70E8ED3FA}" dt="2022-01-25T19:51:06.161" v="277" actId="207"/>
        <pc:sldMkLst>
          <pc:docMk/>
          <pc:sldMk cId="2103230231" sldId="425"/>
        </pc:sldMkLst>
        <pc:spChg chg="mod">
          <ac:chgData name="Eric Jefferson" userId="384b53b5-ea06-431c-9b4f-4f53c7287fa7" providerId="ADAL" clId="{2842A46E-F26A-C74F-AF90-1CB70E8ED3FA}" dt="2022-01-25T19:51:06.161" v="277" actId="207"/>
          <ac:spMkLst>
            <pc:docMk/>
            <pc:sldMk cId="2103230231" sldId="425"/>
            <ac:spMk id="3" creationId="{449FD59F-E376-844C-A729-B7889FF285FB}"/>
          </ac:spMkLst>
        </pc:spChg>
      </pc:sldChg>
      <pc:sldChg chg="new del">
        <pc:chgData name="Eric Jefferson" userId="384b53b5-ea06-431c-9b4f-4f53c7287fa7" providerId="ADAL" clId="{2842A46E-F26A-C74F-AF90-1CB70E8ED3FA}" dt="2022-01-25T19:18:03.823" v="66" actId="2696"/>
        <pc:sldMkLst>
          <pc:docMk/>
          <pc:sldMk cId="2507368200" sldId="425"/>
        </pc:sldMkLst>
      </pc:sldChg>
      <pc:sldChg chg="modSp new del mod">
        <pc:chgData name="Eric Jefferson" userId="384b53b5-ea06-431c-9b4f-4f53c7287fa7" providerId="ADAL" clId="{2842A46E-F26A-C74F-AF90-1CB70E8ED3FA}" dt="2022-01-25T19:24:11.131" v="140" actId="2696"/>
        <pc:sldMkLst>
          <pc:docMk/>
          <pc:sldMk cId="3011375634" sldId="425"/>
        </pc:sldMkLst>
        <pc:spChg chg="mod">
          <ac:chgData name="Eric Jefferson" userId="384b53b5-ea06-431c-9b4f-4f53c7287fa7" providerId="ADAL" clId="{2842A46E-F26A-C74F-AF90-1CB70E8ED3FA}" dt="2022-01-25T19:23:37.698" v="139" actId="20577"/>
          <ac:spMkLst>
            <pc:docMk/>
            <pc:sldMk cId="3011375634" sldId="425"/>
            <ac:spMk id="3" creationId="{D55D56BA-F2DE-E544-A7CB-4DF2C052620C}"/>
          </ac:spMkLst>
        </pc:spChg>
      </pc:sldChg>
      <pc:sldChg chg="delSp new del mod">
        <pc:chgData name="Eric Jefferson" userId="384b53b5-ea06-431c-9b4f-4f53c7287fa7" providerId="ADAL" clId="{2842A46E-F26A-C74F-AF90-1CB70E8ED3FA}" dt="2022-01-25T19:18:03.823" v="66" actId="2696"/>
        <pc:sldMkLst>
          <pc:docMk/>
          <pc:sldMk cId="3674172446" sldId="426"/>
        </pc:sldMkLst>
        <pc:spChg chg="del">
          <ac:chgData name="Eric Jefferson" userId="384b53b5-ea06-431c-9b4f-4f53c7287fa7" providerId="ADAL" clId="{2842A46E-F26A-C74F-AF90-1CB70E8ED3FA}" dt="2022-01-25T19:13:32.821" v="50" actId="478"/>
          <ac:spMkLst>
            <pc:docMk/>
            <pc:sldMk cId="3674172446" sldId="426"/>
            <ac:spMk id="3" creationId="{D08CC281-27F8-154C-AD27-061DD131DC31}"/>
          </ac:spMkLst>
        </pc:spChg>
      </pc:sldChg>
      <pc:sldMasterChg chg="addSp delSp modSp mod modSldLayout">
        <pc:chgData name="Eric Jefferson" userId="384b53b5-ea06-431c-9b4f-4f53c7287fa7" providerId="ADAL" clId="{2842A46E-F26A-C74F-AF90-1CB70E8ED3FA}" dt="2022-01-25T19:53:13.547" v="293" actId="207"/>
        <pc:sldMasterMkLst>
          <pc:docMk/>
          <pc:sldMasterMk cId="3157758409" sldId="2147483648"/>
        </pc:sldMasterMkLst>
        <pc:spChg chg="mod">
          <ac:chgData name="Eric Jefferson" userId="384b53b5-ea06-431c-9b4f-4f53c7287fa7" providerId="ADAL" clId="{2842A46E-F26A-C74F-AF90-1CB70E8ED3FA}" dt="2022-01-25T19:52:25.598" v="292" actId="207"/>
          <ac:spMkLst>
            <pc:docMk/>
            <pc:sldMasterMk cId="3157758409" sldId="2147483648"/>
            <ac:spMk id="3" creationId="{00000000-0000-0000-0000-000000000000}"/>
          </ac:spMkLst>
        </pc:spChg>
        <pc:spChg chg="del">
          <ac:chgData name="Eric Jefferson" userId="384b53b5-ea06-431c-9b4f-4f53c7287fa7" providerId="ADAL" clId="{2842A46E-F26A-C74F-AF90-1CB70E8ED3FA}" dt="2022-01-25T19:03:32.171" v="6" actId="478"/>
          <ac:spMkLst>
            <pc:docMk/>
            <pc:sldMasterMk cId="3157758409" sldId="2147483648"/>
            <ac:spMk id="4" creationId="{00000000-0000-0000-0000-000000000000}"/>
          </ac:spMkLst>
        </pc:spChg>
        <pc:spChg chg="del mod">
          <ac:chgData name="Eric Jefferson" userId="384b53b5-ea06-431c-9b4f-4f53c7287fa7" providerId="ADAL" clId="{2842A46E-F26A-C74F-AF90-1CB70E8ED3FA}" dt="2022-01-25T19:03:29.849" v="4" actId="478"/>
          <ac:spMkLst>
            <pc:docMk/>
            <pc:sldMasterMk cId="3157758409" sldId="2147483648"/>
            <ac:spMk id="5" creationId="{00000000-0000-0000-0000-000000000000}"/>
          </ac:spMkLst>
        </pc:spChg>
        <pc:spChg chg="del">
          <ac:chgData name="Eric Jefferson" userId="384b53b5-ea06-431c-9b4f-4f53c7287fa7" providerId="ADAL" clId="{2842A46E-F26A-C74F-AF90-1CB70E8ED3FA}" dt="2022-01-25T19:03:31.055" v="5" actId="478"/>
          <ac:spMkLst>
            <pc:docMk/>
            <pc:sldMasterMk cId="3157758409" sldId="2147483648"/>
            <ac:spMk id="6" creationId="{00000000-0000-0000-0000-000000000000}"/>
          </ac:spMkLst>
        </pc:spChg>
        <pc:picChg chg="add mod">
          <ac:chgData name="Eric Jefferson" userId="384b53b5-ea06-431c-9b4f-4f53c7287fa7" providerId="ADAL" clId="{2842A46E-F26A-C74F-AF90-1CB70E8ED3FA}" dt="2022-01-25T19:21:01.591" v="83" actId="1035"/>
          <ac:picMkLst>
            <pc:docMk/>
            <pc:sldMasterMk cId="3157758409" sldId="2147483648"/>
            <ac:picMk id="7" creationId="{6562D3F7-89C8-7643-9152-A54B4612B0B6}"/>
          </ac:picMkLst>
        </pc:picChg>
        <pc:sldLayoutChg chg="delSp modSp mod">
          <pc:chgData name="Eric Jefferson" userId="384b53b5-ea06-431c-9b4f-4f53c7287fa7" providerId="ADAL" clId="{2842A46E-F26A-C74F-AF90-1CB70E8ED3FA}" dt="2022-01-25T19:53:13.547" v="293" actId="207"/>
          <pc:sldLayoutMkLst>
            <pc:docMk/>
            <pc:sldMasterMk cId="3157758409" sldId="2147483648"/>
            <pc:sldLayoutMk cId="428954130" sldId="2147483649"/>
          </pc:sldLayoutMkLst>
          <pc:spChg chg="mod">
            <ac:chgData name="Eric Jefferson" userId="384b53b5-ea06-431c-9b4f-4f53c7287fa7" providerId="ADAL" clId="{2842A46E-F26A-C74F-AF90-1CB70E8ED3FA}" dt="2022-01-25T19:53:13.547" v="293" actId="207"/>
            <ac:spMkLst>
              <pc:docMk/>
              <pc:sldMasterMk cId="3157758409" sldId="2147483648"/>
              <pc:sldLayoutMk cId="428954130" sldId="2147483649"/>
              <ac:spMk id="3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3:56.182" v="8" actId="478"/>
            <ac:spMkLst>
              <pc:docMk/>
              <pc:sldMasterMk cId="3157758409" sldId="2147483648"/>
              <pc:sldLayoutMk cId="428954130" sldId="2147483649"/>
              <ac:spMk id="4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3:55.020" v="7" actId="478"/>
            <ac:spMkLst>
              <pc:docMk/>
              <pc:sldMasterMk cId="3157758409" sldId="2147483648"/>
              <pc:sldLayoutMk cId="428954130" sldId="2147483649"/>
              <ac:spMk id="5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3:57.499" v="9" actId="478"/>
            <ac:spMkLst>
              <pc:docMk/>
              <pc:sldMasterMk cId="3157758409" sldId="2147483648"/>
              <pc:sldLayoutMk cId="428954130" sldId="2147483649"/>
              <ac:spMk id="6" creationId="{00000000-0000-0000-0000-000000000000}"/>
            </ac:spMkLst>
          </pc:spChg>
        </pc:sldLayoutChg>
        <pc:sldLayoutChg chg="addSp delSp modSp mod">
          <pc:chgData name="Eric Jefferson" userId="384b53b5-ea06-431c-9b4f-4f53c7287fa7" providerId="ADAL" clId="{2842A46E-F26A-C74F-AF90-1CB70E8ED3FA}" dt="2022-01-25T19:21:12.398" v="84" actId="478"/>
          <pc:sldLayoutMkLst>
            <pc:docMk/>
            <pc:sldMasterMk cId="3157758409" sldId="2147483648"/>
            <pc:sldLayoutMk cId="814040073" sldId="2147483650"/>
          </pc:sldLayoutMkLst>
          <pc:spChg chg="mod">
            <ac:chgData name="Eric Jefferson" userId="384b53b5-ea06-431c-9b4f-4f53c7287fa7" providerId="ADAL" clId="{2842A46E-F26A-C74F-AF90-1CB70E8ED3FA}" dt="2022-01-25T19:15:53.467" v="61" actId="2711"/>
            <ac:spMkLst>
              <pc:docMk/>
              <pc:sldMasterMk cId="3157758409" sldId="2147483648"/>
              <pc:sldLayoutMk cId="814040073" sldId="2147483650"/>
              <ac:spMk id="3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4:01.220" v="10" actId="478"/>
            <ac:spMkLst>
              <pc:docMk/>
              <pc:sldMasterMk cId="3157758409" sldId="2147483648"/>
              <pc:sldLayoutMk cId="814040073" sldId="2147483650"/>
              <ac:spMk id="4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4:02.777" v="11" actId="478"/>
            <ac:spMkLst>
              <pc:docMk/>
              <pc:sldMasterMk cId="3157758409" sldId="2147483648"/>
              <pc:sldLayoutMk cId="814040073" sldId="2147483650"/>
              <ac:spMk id="5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4:03.662" v="12" actId="478"/>
            <ac:spMkLst>
              <pc:docMk/>
              <pc:sldMasterMk cId="3157758409" sldId="2147483648"/>
              <pc:sldLayoutMk cId="814040073" sldId="2147483650"/>
              <ac:spMk id="6" creationId="{00000000-0000-0000-0000-000000000000}"/>
            </ac:spMkLst>
          </pc:spChg>
          <pc:picChg chg="add del mod">
            <ac:chgData name="Eric Jefferson" userId="384b53b5-ea06-431c-9b4f-4f53c7287fa7" providerId="ADAL" clId="{2842A46E-F26A-C74F-AF90-1CB70E8ED3FA}" dt="2022-01-25T19:21:12.398" v="84" actId="478"/>
            <ac:picMkLst>
              <pc:docMk/>
              <pc:sldMasterMk cId="3157758409" sldId="2147483648"/>
              <pc:sldLayoutMk cId="814040073" sldId="2147483650"/>
              <ac:picMk id="7" creationId="{57EBDB31-442E-E94B-B3F8-3D41947402B9}"/>
            </ac:picMkLst>
          </pc:picChg>
        </pc:sldLayoutChg>
        <pc:sldLayoutChg chg="delSp modSp mod">
          <pc:chgData name="Eric Jefferson" userId="384b53b5-ea06-431c-9b4f-4f53c7287fa7" providerId="ADAL" clId="{2842A46E-F26A-C74F-AF90-1CB70E8ED3FA}" dt="2022-01-25T19:15:45.584" v="60" actId="2711"/>
          <pc:sldLayoutMkLst>
            <pc:docMk/>
            <pc:sldMasterMk cId="3157758409" sldId="2147483648"/>
            <pc:sldLayoutMk cId="1295108658" sldId="2147483651"/>
          </pc:sldLayoutMkLst>
          <pc:spChg chg="mod">
            <ac:chgData name="Eric Jefferson" userId="384b53b5-ea06-431c-9b4f-4f53c7287fa7" providerId="ADAL" clId="{2842A46E-F26A-C74F-AF90-1CB70E8ED3FA}" dt="2022-01-25T19:04:39.248" v="19" actId="1076"/>
            <ac:spMkLst>
              <pc:docMk/>
              <pc:sldMasterMk cId="3157758409" sldId="2147483648"/>
              <pc:sldLayoutMk cId="1295108658" sldId="2147483651"/>
              <ac:spMk id="2" creationId="{00000000-0000-0000-0000-000000000000}"/>
            </ac:spMkLst>
          </pc:spChg>
          <pc:spChg chg="mod">
            <ac:chgData name="Eric Jefferson" userId="384b53b5-ea06-431c-9b4f-4f53c7287fa7" providerId="ADAL" clId="{2842A46E-F26A-C74F-AF90-1CB70E8ED3FA}" dt="2022-01-25T19:15:45.584" v="60" actId="2711"/>
            <ac:spMkLst>
              <pc:docMk/>
              <pc:sldMasterMk cId="3157758409" sldId="2147483648"/>
              <pc:sldLayoutMk cId="1295108658" sldId="2147483651"/>
              <ac:spMk id="3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4:08.714" v="13" actId="478"/>
            <ac:spMkLst>
              <pc:docMk/>
              <pc:sldMasterMk cId="3157758409" sldId="2147483648"/>
              <pc:sldLayoutMk cId="1295108658" sldId="2147483651"/>
              <ac:spMk id="4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4:09.550" v="14" actId="478"/>
            <ac:spMkLst>
              <pc:docMk/>
              <pc:sldMasterMk cId="3157758409" sldId="2147483648"/>
              <pc:sldLayoutMk cId="1295108658" sldId="2147483651"/>
              <ac:spMk id="5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4:10.940" v="15" actId="478"/>
            <ac:spMkLst>
              <pc:docMk/>
              <pc:sldMasterMk cId="3157758409" sldId="2147483648"/>
              <pc:sldLayoutMk cId="1295108658" sldId="2147483651"/>
              <ac:spMk id="6" creationId="{00000000-0000-0000-0000-000000000000}"/>
            </ac:spMkLst>
          </pc:spChg>
        </pc:sldLayoutChg>
        <pc:sldLayoutChg chg="addSp delSp modSp mod">
          <pc:chgData name="Eric Jefferson" userId="384b53b5-ea06-431c-9b4f-4f53c7287fa7" providerId="ADAL" clId="{2842A46E-F26A-C74F-AF90-1CB70E8ED3FA}" dt="2022-01-25T19:14:47.734" v="55" actId="207"/>
          <pc:sldLayoutMkLst>
            <pc:docMk/>
            <pc:sldMasterMk cId="3157758409" sldId="2147483648"/>
            <pc:sldLayoutMk cId="1815379806" sldId="2147483652"/>
          </pc:sldLayoutMkLst>
          <pc:spChg chg="mod">
            <ac:chgData name="Eric Jefferson" userId="384b53b5-ea06-431c-9b4f-4f53c7287fa7" providerId="ADAL" clId="{2842A46E-F26A-C74F-AF90-1CB70E8ED3FA}" dt="2022-01-25T19:14:47.734" v="55" actId="207"/>
            <ac:spMkLst>
              <pc:docMk/>
              <pc:sldMasterMk cId="3157758409" sldId="2147483648"/>
              <pc:sldLayoutMk cId="1815379806" sldId="2147483652"/>
              <ac:spMk id="3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7:17.426" v="28" actId="478"/>
            <ac:spMkLst>
              <pc:docMk/>
              <pc:sldMasterMk cId="3157758409" sldId="2147483648"/>
              <pc:sldLayoutMk cId="1815379806" sldId="2147483652"/>
              <ac:spMk id="4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7:25.287" v="30" actId="478"/>
            <ac:spMkLst>
              <pc:docMk/>
              <pc:sldMasterMk cId="3157758409" sldId="2147483648"/>
              <pc:sldLayoutMk cId="1815379806" sldId="2147483652"/>
              <ac:spMk id="5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7:27.490" v="31" actId="478"/>
            <ac:spMkLst>
              <pc:docMk/>
              <pc:sldMasterMk cId="3157758409" sldId="2147483648"/>
              <pc:sldLayoutMk cId="1815379806" sldId="2147483652"/>
              <ac:spMk id="6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7:28.606" v="32" actId="478"/>
            <ac:spMkLst>
              <pc:docMk/>
              <pc:sldMasterMk cId="3157758409" sldId="2147483648"/>
              <pc:sldLayoutMk cId="1815379806" sldId="2147483652"/>
              <ac:spMk id="7" creationId="{00000000-0000-0000-0000-000000000000}"/>
            </ac:spMkLst>
          </pc:spChg>
          <pc:spChg chg="add del mod">
            <ac:chgData name="Eric Jefferson" userId="384b53b5-ea06-431c-9b4f-4f53c7287fa7" providerId="ADAL" clId="{2842A46E-F26A-C74F-AF90-1CB70E8ED3FA}" dt="2022-01-25T19:14:34.984" v="54" actId="478"/>
            <ac:spMkLst>
              <pc:docMk/>
              <pc:sldMasterMk cId="3157758409" sldId="2147483648"/>
              <pc:sldLayoutMk cId="1815379806" sldId="2147483652"/>
              <ac:spMk id="8" creationId="{5AE17415-3987-F346-BCA3-17C0E9CDC898}"/>
            </ac:spMkLst>
          </pc:spChg>
        </pc:sldLayoutChg>
        <pc:sldLayoutChg chg="delSp mod">
          <pc:chgData name="Eric Jefferson" userId="384b53b5-ea06-431c-9b4f-4f53c7287fa7" providerId="ADAL" clId="{2842A46E-F26A-C74F-AF90-1CB70E8ED3FA}" dt="2022-01-25T19:22:09.600" v="87" actId="478"/>
          <pc:sldLayoutMkLst>
            <pc:docMk/>
            <pc:sldMasterMk cId="3157758409" sldId="2147483648"/>
            <pc:sldLayoutMk cId="826423258" sldId="2147483653"/>
          </pc:sldLayoutMkLst>
          <pc:spChg chg="del">
            <ac:chgData name="Eric Jefferson" userId="384b53b5-ea06-431c-9b4f-4f53c7287fa7" providerId="ADAL" clId="{2842A46E-F26A-C74F-AF90-1CB70E8ED3FA}" dt="2022-01-25T19:22:08.281" v="86" actId="478"/>
            <ac:spMkLst>
              <pc:docMk/>
              <pc:sldMasterMk cId="3157758409" sldId="2147483648"/>
              <pc:sldLayoutMk cId="826423258" sldId="2147483653"/>
              <ac:spMk id="7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22:07.314" v="85" actId="478"/>
            <ac:spMkLst>
              <pc:docMk/>
              <pc:sldMasterMk cId="3157758409" sldId="2147483648"/>
              <pc:sldLayoutMk cId="826423258" sldId="2147483653"/>
              <ac:spMk id="8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22:09.600" v="87" actId="478"/>
            <ac:spMkLst>
              <pc:docMk/>
              <pc:sldMasterMk cId="3157758409" sldId="2147483648"/>
              <pc:sldLayoutMk cId="826423258" sldId="2147483653"/>
              <ac:spMk id="9" creationId="{00000000-0000-0000-0000-000000000000}"/>
            </ac:spMkLst>
          </pc:spChg>
        </pc:sldLayoutChg>
        <pc:sldLayoutChg chg="delSp mod">
          <pc:chgData name="Eric Jefferson" userId="384b53b5-ea06-431c-9b4f-4f53c7287fa7" providerId="ADAL" clId="{2842A46E-F26A-C74F-AF90-1CB70E8ED3FA}" dt="2022-01-25T19:15:28.139" v="58" actId="478"/>
          <pc:sldLayoutMkLst>
            <pc:docMk/>
            <pc:sldMasterMk cId="3157758409" sldId="2147483648"/>
            <pc:sldLayoutMk cId="975255212" sldId="2147483654"/>
          </pc:sldLayoutMkLst>
          <pc:spChg chg="del">
            <ac:chgData name="Eric Jefferson" userId="384b53b5-ea06-431c-9b4f-4f53c7287fa7" providerId="ADAL" clId="{2842A46E-F26A-C74F-AF90-1CB70E8ED3FA}" dt="2022-01-25T19:15:26.751" v="57" actId="478"/>
            <ac:spMkLst>
              <pc:docMk/>
              <pc:sldMasterMk cId="3157758409" sldId="2147483648"/>
              <pc:sldLayoutMk cId="975255212" sldId="2147483654"/>
              <ac:spMk id="3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15:25.623" v="56" actId="478"/>
            <ac:spMkLst>
              <pc:docMk/>
              <pc:sldMasterMk cId="3157758409" sldId="2147483648"/>
              <pc:sldLayoutMk cId="975255212" sldId="2147483654"/>
              <ac:spMk id="4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15:28.139" v="58" actId="478"/>
            <ac:spMkLst>
              <pc:docMk/>
              <pc:sldMasterMk cId="3157758409" sldId="2147483648"/>
              <pc:sldLayoutMk cId="975255212" sldId="2147483654"/>
              <ac:spMk id="5" creationId="{00000000-0000-0000-0000-000000000000}"/>
            </ac:spMkLst>
          </pc:spChg>
        </pc:sldLayoutChg>
        <pc:sldLayoutChg chg="delSp mod">
          <pc:chgData name="Eric Jefferson" userId="384b53b5-ea06-431c-9b4f-4f53c7287fa7" providerId="ADAL" clId="{2842A46E-F26A-C74F-AF90-1CB70E8ED3FA}" dt="2022-01-25T19:02:55.054" v="2" actId="478"/>
          <pc:sldLayoutMkLst>
            <pc:docMk/>
            <pc:sldMasterMk cId="3157758409" sldId="2147483648"/>
            <pc:sldLayoutMk cId="3049060891" sldId="2147483657"/>
          </pc:sldLayoutMkLst>
          <pc:spChg chg="del">
            <ac:chgData name="Eric Jefferson" userId="384b53b5-ea06-431c-9b4f-4f53c7287fa7" providerId="ADAL" clId="{2842A46E-F26A-C74F-AF90-1CB70E8ED3FA}" dt="2022-01-25T19:02:55.054" v="2" actId="478"/>
            <ac:spMkLst>
              <pc:docMk/>
              <pc:sldMasterMk cId="3157758409" sldId="2147483648"/>
              <pc:sldLayoutMk cId="3049060891" sldId="2147483657"/>
              <ac:spMk id="5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2:52.422" v="0" actId="478"/>
            <ac:spMkLst>
              <pc:docMk/>
              <pc:sldMasterMk cId="3157758409" sldId="2147483648"/>
              <pc:sldLayoutMk cId="3049060891" sldId="2147483657"/>
              <ac:spMk id="6" creationId="{00000000-0000-0000-0000-000000000000}"/>
            </ac:spMkLst>
          </pc:spChg>
          <pc:spChg chg="del">
            <ac:chgData name="Eric Jefferson" userId="384b53b5-ea06-431c-9b4f-4f53c7287fa7" providerId="ADAL" clId="{2842A46E-F26A-C74F-AF90-1CB70E8ED3FA}" dt="2022-01-25T19:02:53.570" v="1" actId="478"/>
            <ac:spMkLst>
              <pc:docMk/>
              <pc:sldMasterMk cId="3157758409" sldId="2147483648"/>
              <pc:sldLayoutMk cId="3049060891" sldId="2147483657"/>
              <ac:spMk id="7" creationId="{00000000-0000-0000-0000-000000000000}"/>
            </ac:spMkLst>
          </pc:spChg>
        </pc:sldLayoutChg>
      </pc:sldMasterChg>
      <pc:sldMasterChg chg="new del mod addSldLayout delSldLayout">
        <pc:chgData name="Eric Jefferson" userId="384b53b5-ea06-431c-9b4f-4f53c7287fa7" providerId="ADAL" clId="{2842A46E-F26A-C74F-AF90-1CB70E8ED3FA}" dt="2022-01-25T19:51:53.181" v="290" actId="2696"/>
        <pc:sldMasterMkLst>
          <pc:docMk/>
          <pc:sldMasterMk cId="200747118" sldId="2147483660"/>
        </pc:sldMasterMkLst>
        <pc:sldLayoutChg chg="new del replId">
          <pc:chgData name="Eric Jefferson" userId="384b53b5-ea06-431c-9b4f-4f53c7287fa7" providerId="ADAL" clId="{2842A46E-F26A-C74F-AF90-1CB70E8ED3FA}" dt="2022-01-25T19:51:53.165" v="279" actId="2696"/>
          <pc:sldLayoutMkLst>
            <pc:docMk/>
            <pc:sldMasterMk cId="200747118" sldId="2147483660"/>
            <pc:sldLayoutMk cId="1191305368" sldId="2147483661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67" v="280" actId="2696"/>
          <pc:sldLayoutMkLst>
            <pc:docMk/>
            <pc:sldMasterMk cId="200747118" sldId="2147483660"/>
            <pc:sldLayoutMk cId="4067503964" sldId="2147483662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68" v="281" actId="2696"/>
          <pc:sldLayoutMkLst>
            <pc:docMk/>
            <pc:sldMasterMk cId="200747118" sldId="2147483660"/>
            <pc:sldLayoutMk cId="722012734" sldId="2147483663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69" v="282" actId="2696"/>
          <pc:sldLayoutMkLst>
            <pc:docMk/>
            <pc:sldMasterMk cId="200747118" sldId="2147483660"/>
            <pc:sldLayoutMk cId="517807129" sldId="2147483664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1" v="283" actId="2696"/>
          <pc:sldLayoutMkLst>
            <pc:docMk/>
            <pc:sldMasterMk cId="200747118" sldId="2147483660"/>
            <pc:sldLayoutMk cId="2377279982" sldId="2147483665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2" v="284" actId="2696"/>
          <pc:sldLayoutMkLst>
            <pc:docMk/>
            <pc:sldMasterMk cId="200747118" sldId="2147483660"/>
            <pc:sldLayoutMk cId="1015623636" sldId="2147483666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3" v="285" actId="2696"/>
          <pc:sldLayoutMkLst>
            <pc:docMk/>
            <pc:sldMasterMk cId="200747118" sldId="2147483660"/>
            <pc:sldLayoutMk cId="3235570369" sldId="2147483667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4" v="286" actId="2696"/>
          <pc:sldLayoutMkLst>
            <pc:docMk/>
            <pc:sldMasterMk cId="200747118" sldId="2147483660"/>
            <pc:sldLayoutMk cId="3890333615" sldId="2147483668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6" v="287" actId="2696"/>
          <pc:sldLayoutMkLst>
            <pc:docMk/>
            <pc:sldMasterMk cId="200747118" sldId="2147483660"/>
            <pc:sldLayoutMk cId="4106086968" sldId="2147483669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7" v="288" actId="2696"/>
          <pc:sldLayoutMkLst>
            <pc:docMk/>
            <pc:sldMasterMk cId="200747118" sldId="2147483660"/>
            <pc:sldLayoutMk cId="3787951443" sldId="2147483670"/>
          </pc:sldLayoutMkLst>
        </pc:sldLayoutChg>
        <pc:sldLayoutChg chg="new del replId">
          <pc:chgData name="Eric Jefferson" userId="384b53b5-ea06-431c-9b4f-4f53c7287fa7" providerId="ADAL" clId="{2842A46E-F26A-C74F-AF90-1CB70E8ED3FA}" dt="2022-01-25T19:51:53.178" v="289" actId="2696"/>
          <pc:sldLayoutMkLst>
            <pc:docMk/>
            <pc:sldMasterMk cId="200747118" sldId="2147483660"/>
            <pc:sldLayoutMk cId="2035738468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619AE-74B3-4C19-B1BE-A96272AF880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7AB2A9-082E-4D12-847C-1C57C826E280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B2CC188-6E3B-435C-910A-849430C61388}" type="parTrans" cxnId="{84B8A637-50DA-441D-8CF1-256A3EA2F44B}">
      <dgm:prSet/>
      <dgm:spPr/>
      <dgm:t>
        <a:bodyPr/>
        <a:lstStyle/>
        <a:p>
          <a:endParaRPr lang="en-US"/>
        </a:p>
      </dgm:t>
    </dgm:pt>
    <dgm:pt modelId="{37AD559D-F3C4-4B25-8082-DBFA41EA3337}" type="sibTrans" cxnId="{84B8A637-50DA-441D-8CF1-256A3EA2F44B}">
      <dgm:prSet/>
      <dgm:spPr/>
      <dgm:t>
        <a:bodyPr/>
        <a:lstStyle/>
        <a:p>
          <a:endParaRPr lang="en-US"/>
        </a:p>
      </dgm:t>
    </dgm:pt>
    <dgm:pt modelId="{625198E5-E384-4AD5-B3A8-93230E8699F2}">
      <dgm:prSet phldrT="[Text]" custT="1"/>
      <dgm:spPr/>
      <dgm:t>
        <a:bodyPr/>
        <a:lstStyle/>
        <a:p>
          <a:pPr algn="ctr">
            <a:buNone/>
          </a:pPr>
          <a:r>
            <a:rPr lang="en-US" sz="4800" dirty="0"/>
            <a:t>Protecting our Protocols</a:t>
          </a:r>
        </a:p>
      </dgm:t>
    </dgm:pt>
    <dgm:pt modelId="{4D07F16D-F885-49B2-854A-3DF918498490}" type="parTrans" cxnId="{1FD303DB-4EB7-4094-9DD7-B74341B90E67}">
      <dgm:prSet/>
      <dgm:spPr/>
      <dgm:t>
        <a:bodyPr/>
        <a:lstStyle/>
        <a:p>
          <a:endParaRPr lang="en-US"/>
        </a:p>
      </dgm:t>
    </dgm:pt>
    <dgm:pt modelId="{2C9F7A63-01C6-4523-B560-BEC7C26C0565}" type="sibTrans" cxnId="{1FD303DB-4EB7-4094-9DD7-B74341B90E67}">
      <dgm:prSet/>
      <dgm:spPr/>
      <dgm:t>
        <a:bodyPr/>
        <a:lstStyle/>
        <a:p>
          <a:endParaRPr lang="en-US"/>
        </a:p>
      </dgm:t>
    </dgm:pt>
    <dgm:pt modelId="{8F6EF5FE-C3B9-4BD3-83AC-AD4DAAFC7B78}" type="pres">
      <dgm:prSet presAssocID="{A5A619AE-74B3-4C19-B1BE-A96272AF8807}" presName="linearFlow" presStyleCnt="0">
        <dgm:presLayoutVars>
          <dgm:dir/>
          <dgm:animLvl val="lvl"/>
          <dgm:resizeHandles val="exact"/>
        </dgm:presLayoutVars>
      </dgm:prSet>
      <dgm:spPr/>
    </dgm:pt>
    <dgm:pt modelId="{B3F20A5A-DCB0-4FA6-A538-34FF2267B995}" type="pres">
      <dgm:prSet presAssocID="{867AB2A9-082E-4D12-847C-1C57C826E280}" presName="composite" presStyleCnt="0"/>
      <dgm:spPr/>
    </dgm:pt>
    <dgm:pt modelId="{67A59A0E-B4FE-448A-B9F0-971A2E5F4621}" type="pres">
      <dgm:prSet presAssocID="{867AB2A9-082E-4D12-847C-1C57C826E280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D7C0E006-60CC-465F-B4AE-8601BA64A161}" type="pres">
      <dgm:prSet presAssocID="{867AB2A9-082E-4D12-847C-1C57C826E280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4B8A637-50DA-441D-8CF1-256A3EA2F44B}" srcId="{A5A619AE-74B3-4C19-B1BE-A96272AF8807}" destId="{867AB2A9-082E-4D12-847C-1C57C826E280}" srcOrd="0" destOrd="0" parTransId="{EB2CC188-6E3B-435C-910A-849430C61388}" sibTransId="{37AD559D-F3C4-4B25-8082-DBFA41EA3337}"/>
    <dgm:cxn modelId="{705FD64F-2E0D-48D7-9019-95691E32B0C1}" type="presOf" srcId="{625198E5-E384-4AD5-B3A8-93230E8699F2}" destId="{D7C0E006-60CC-465F-B4AE-8601BA64A161}" srcOrd="0" destOrd="0" presId="urn:microsoft.com/office/officeart/2005/8/layout/chevron2"/>
    <dgm:cxn modelId="{95D50785-6375-4C91-AC8D-19BB39B07225}" type="presOf" srcId="{867AB2A9-082E-4D12-847C-1C57C826E280}" destId="{67A59A0E-B4FE-448A-B9F0-971A2E5F4621}" srcOrd="0" destOrd="0" presId="urn:microsoft.com/office/officeart/2005/8/layout/chevron2"/>
    <dgm:cxn modelId="{690616AC-6BF9-4D28-ABDE-FCECFAF7B55C}" type="presOf" srcId="{A5A619AE-74B3-4C19-B1BE-A96272AF8807}" destId="{8F6EF5FE-C3B9-4BD3-83AC-AD4DAAFC7B78}" srcOrd="0" destOrd="0" presId="urn:microsoft.com/office/officeart/2005/8/layout/chevron2"/>
    <dgm:cxn modelId="{1FD303DB-4EB7-4094-9DD7-B74341B90E67}" srcId="{867AB2A9-082E-4D12-847C-1C57C826E280}" destId="{625198E5-E384-4AD5-B3A8-93230E8699F2}" srcOrd="0" destOrd="0" parTransId="{4D07F16D-F885-49B2-854A-3DF918498490}" sibTransId="{2C9F7A63-01C6-4523-B560-BEC7C26C0565}"/>
    <dgm:cxn modelId="{A6494F05-C3A3-4068-939F-4068ACA713B4}" type="presParOf" srcId="{8F6EF5FE-C3B9-4BD3-83AC-AD4DAAFC7B78}" destId="{B3F20A5A-DCB0-4FA6-A538-34FF2267B995}" srcOrd="0" destOrd="0" presId="urn:microsoft.com/office/officeart/2005/8/layout/chevron2"/>
    <dgm:cxn modelId="{366A1629-CA92-4EE5-9D79-B68F2AE3125B}" type="presParOf" srcId="{B3F20A5A-DCB0-4FA6-A538-34FF2267B995}" destId="{67A59A0E-B4FE-448A-B9F0-971A2E5F4621}" srcOrd="0" destOrd="0" presId="urn:microsoft.com/office/officeart/2005/8/layout/chevron2"/>
    <dgm:cxn modelId="{30ED7256-0411-4854-9FFF-C94B19208C2C}" type="presParOf" srcId="{B3F20A5A-DCB0-4FA6-A538-34FF2267B995}" destId="{D7C0E006-60CC-465F-B4AE-8601BA64A16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19AE-74B3-4C19-B1BE-A96272AF880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7AB2A9-082E-4D12-847C-1C57C826E280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B2CC188-6E3B-435C-910A-849430C61388}" type="parTrans" cxnId="{84B8A637-50DA-441D-8CF1-256A3EA2F44B}">
      <dgm:prSet/>
      <dgm:spPr/>
      <dgm:t>
        <a:bodyPr/>
        <a:lstStyle/>
        <a:p>
          <a:endParaRPr lang="en-US"/>
        </a:p>
      </dgm:t>
    </dgm:pt>
    <dgm:pt modelId="{37AD559D-F3C4-4B25-8082-DBFA41EA3337}" type="sibTrans" cxnId="{84B8A637-50DA-441D-8CF1-256A3EA2F44B}">
      <dgm:prSet/>
      <dgm:spPr/>
      <dgm:t>
        <a:bodyPr/>
        <a:lstStyle/>
        <a:p>
          <a:endParaRPr lang="en-US"/>
        </a:p>
      </dgm:t>
    </dgm:pt>
    <dgm:pt modelId="{625198E5-E384-4AD5-B3A8-93230E8699F2}">
      <dgm:prSet phldrT="[Text]" custT="1"/>
      <dgm:spPr/>
      <dgm:t>
        <a:bodyPr/>
        <a:lstStyle/>
        <a:p>
          <a:pPr algn="ctr">
            <a:buNone/>
          </a:pPr>
          <a:r>
            <a:rPr lang="en-US" sz="4800" dirty="0"/>
            <a:t>Protecting our Protocols</a:t>
          </a:r>
        </a:p>
      </dgm:t>
    </dgm:pt>
    <dgm:pt modelId="{4D07F16D-F885-49B2-854A-3DF918498490}" type="parTrans" cxnId="{1FD303DB-4EB7-4094-9DD7-B74341B90E67}">
      <dgm:prSet/>
      <dgm:spPr/>
      <dgm:t>
        <a:bodyPr/>
        <a:lstStyle/>
        <a:p>
          <a:endParaRPr lang="en-US"/>
        </a:p>
      </dgm:t>
    </dgm:pt>
    <dgm:pt modelId="{2C9F7A63-01C6-4523-B560-BEC7C26C0565}" type="sibTrans" cxnId="{1FD303DB-4EB7-4094-9DD7-B74341B90E67}">
      <dgm:prSet/>
      <dgm:spPr/>
      <dgm:t>
        <a:bodyPr/>
        <a:lstStyle/>
        <a:p>
          <a:endParaRPr lang="en-US"/>
        </a:p>
      </dgm:t>
    </dgm:pt>
    <dgm:pt modelId="{21A9DB6C-D6A3-4551-B0C8-23E0F7E29FD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88552075-A18F-44BB-846A-CD4FFF97E898}" type="parTrans" cxnId="{D8674A50-B55F-4504-90F0-0161441E6FE5}">
      <dgm:prSet/>
      <dgm:spPr/>
      <dgm:t>
        <a:bodyPr/>
        <a:lstStyle/>
        <a:p>
          <a:endParaRPr lang="en-US"/>
        </a:p>
      </dgm:t>
    </dgm:pt>
    <dgm:pt modelId="{58118E43-28A2-4402-960B-3EC1E80B877E}" type="sibTrans" cxnId="{D8674A50-B55F-4504-90F0-0161441E6FE5}">
      <dgm:prSet/>
      <dgm:spPr/>
      <dgm:t>
        <a:bodyPr/>
        <a:lstStyle/>
        <a:p>
          <a:endParaRPr lang="en-US"/>
        </a:p>
      </dgm:t>
    </dgm:pt>
    <dgm:pt modelId="{565973EB-2641-4049-9E5B-B832A9902C31}">
      <dgm:prSet phldrT="[Text]" custT="1"/>
      <dgm:spPr/>
      <dgm:t>
        <a:bodyPr/>
        <a:lstStyle/>
        <a:p>
          <a:pPr algn="ctr">
            <a:buNone/>
          </a:pPr>
          <a:r>
            <a:rPr lang="en-US" sz="4800" dirty="0"/>
            <a:t>Relaying/Hardening Services</a:t>
          </a:r>
        </a:p>
      </dgm:t>
    </dgm:pt>
    <dgm:pt modelId="{0328718F-D27A-4DD0-90CA-ED232C7A890B}" type="parTrans" cxnId="{6883AE83-ED09-4910-8DF9-F5477A031DAC}">
      <dgm:prSet/>
      <dgm:spPr/>
      <dgm:t>
        <a:bodyPr/>
        <a:lstStyle/>
        <a:p>
          <a:endParaRPr lang="en-US"/>
        </a:p>
      </dgm:t>
    </dgm:pt>
    <dgm:pt modelId="{E44AA31D-2EE4-49A9-B4FD-E7EBEB0F14E2}" type="sibTrans" cxnId="{6883AE83-ED09-4910-8DF9-F5477A031DAC}">
      <dgm:prSet/>
      <dgm:spPr/>
      <dgm:t>
        <a:bodyPr/>
        <a:lstStyle/>
        <a:p>
          <a:endParaRPr lang="en-US"/>
        </a:p>
      </dgm:t>
    </dgm:pt>
    <dgm:pt modelId="{8F6EF5FE-C3B9-4BD3-83AC-AD4DAAFC7B78}" type="pres">
      <dgm:prSet presAssocID="{A5A619AE-74B3-4C19-B1BE-A96272AF8807}" presName="linearFlow" presStyleCnt="0">
        <dgm:presLayoutVars>
          <dgm:dir/>
          <dgm:animLvl val="lvl"/>
          <dgm:resizeHandles val="exact"/>
        </dgm:presLayoutVars>
      </dgm:prSet>
      <dgm:spPr/>
    </dgm:pt>
    <dgm:pt modelId="{B3F20A5A-DCB0-4FA6-A538-34FF2267B995}" type="pres">
      <dgm:prSet presAssocID="{867AB2A9-082E-4D12-847C-1C57C826E280}" presName="composite" presStyleCnt="0"/>
      <dgm:spPr/>
    </dgm:pt>
    <dgm:pt modelId="{67A59A0E-B4FE-448A-B9F0-971A2E5F4621}" type="pres">
      <dgm:prSet presAssocID="{867AB2A9-082E-4D12-847C-1C57C826E280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D7C0E006-60CC-465F-B4AE-8601BA64A161}" type="pres">
      <dgm:prSet presAssocID="{867AB2A9-082E-4D12-847C-1C57C826E280}" presName="descendantText" presStyleLbl="alignAcc1" presStyleIdx="0" presStyleCnt="2">
        <dgm:presLayoutVars>
          <dgm:bulletEnabled val="1"/>
        </dgm:presLayoutVars>
      </dgm:prSet>
      <dgm:spPr/>
    </dgm:pt>
    <dgm:pt modelId="{40CEC2EC-9863-4BCB-AD82-FF281E7F02DA}" type="pres">
      <dgm:prSet presAssocID="{37AD559D-F3C4-4B25-8082-DBFA41EA3337}" presName="sp" presStyleCnt="0"/>
      <dgm:spPr/>
    </dgm:pt>
    <dgm:pt modelId="{A1DD6542-E3CD-4E1D-AACA-52C82780ED1F}" type="pres">
      <dgm:prSet presAssocID="{21A9DB6C-D6A3-4551-B0C8-23E0F7E29FD2}" presName="composite" presStyleCnt="0"/>
      <dgm:spPr/>
    </dgm:pt>
    <dgm:pt modelId="{E47BDF07-5F0E-454D-908F-1C5312DEC04E}" type="pres">
      <dgm:prSet presAssocID="{21A9DB6C-D6A3-4551-B0C8-23E0F7E29FD2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F3192C30-2583-4A89-8451-4AF8AE6728A6}" type="pres">
      <dgm:prSet presAssocID="{21A9DB6C-D6A3-4551-B0C8-23E0F7E29FD2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4B8A637-50DA-441D-8CF1-256A3EA2F44B}" srcId="{A5A619AE-74B3-4C19-B1BE-A96272AF8807}" destId="{867AB2A9-082E-4D12-847C-1C57C826E280}" srcOrd="0" destOrd="0" parTransId="{EB2CC188-6E3B-435C-910A-849430C61388}" sibTransId="{37AD559D-F3C4-4B25-8082-DBFA41EA3337}"/>
    <dgm:cxn modelId="{705FD64F-2E0D-48D7-9019-95691E32B0C1}" type="presOf" srcId="{625198E5-E384-4AD5-B3A8-93230E8699F2}" destId="{D7C0E006-60CC-465F-B4AE-8601BA64A161}" srcOrd="0" destOrd="0" presId="urn:microsoft.com/office/officeart/2005/8/layout/chevron2"/>
    <dgm:cxn modelId="{D8674A50-B55F-4504-90F0-0161441E6FE5}" srcId="{A5A619AE-74B3-4C19-B1BE-A96272AF8807}" destId="{21A9DB6C-D6A3-4551-B0C8-23E0F7E29FD2}" srcOrd="1" destOrd="0" parTransId="{88552075-A18F-44BB-846A-CD4FFF97E898}" sibTransId="{58118E43-28A2-4402-960B-3EC1E80B877E}"/>
    <dgm:cxn modelId="{2B98B674-57B9-489C-9BA4-AA9990C9339B}" type="presOf" srcId="{21A9DB6C-D6A3-4551-B0C8-23E0F7E29FD2}" destId="{E47BDF07-5F0E-454D-908F-1C5312DEC04E}" srcOrd="0" destOrd="0" presId="urn:microsoft.com/office/officeart/2005/8/layout/chevron2"/>
    <dgm:cxn modelId="{6883AE83-ED09-4910-8DF9-F5477A031DAC}" srcId="{21A9DB6C-D6A3-4551-B0C8-23E0F7E29FD2}" destId="{565973EB-2641-4049-9E5B-B832A9902C31}" srcOrd="0" destOrd="0" parTransId="{0328718F-D27A-4DD0-90CA-ED232C7A890B}" sibTransId="{E44AA31D-2EE4-49A9-B4FD-E7EBEB0F14E2}"/>
    <dgm:cxn modelId="{95D50785-6375-4C91-AC8D-19BB39B07225}" type="presOf" srcId="{867AB2A9-082E-4D12-847C-1C57C826E280}" destId="{67A59A0E-B4FE-448A-B9F0-971A2E5F4621}" srcOrd="0" destOrd="0" presId="urn:microsoft.com/office/officeart/2005/8/layout/chevron2"/>
    <dgm:cxn modelId="{690616AC-6BF9-4D28-ABDE-FCECFAF7B55C}" type="presOf" srcId="{A5A619AE-74B3-4C19-B1BE-A96272AF8807}" destId="{8F6EF5FE-C3B9-4BD3-83AC-AD4DAAFC7B78}" srcOrd="0" destOrd="0" presId="urn:microsoft.com/office/officeart/2005/8/layout/chevron2"/>
    <dgm:cxn modelId="{9E9932D4-6E7C-4EFE-B40A-748DBE0FC565}" type="presOf" srcId="{565973EB-2641-4049-9E5B-B832A9902C31}" destId="{F3192C30-2583-4A89-8451-4AF8AE6728A6}" srcOrd="0" destOrd="0" presId="urn:microsoft.com/office/officeart/2005/8/layout/chevron2"/>
    <dgm:cxn modelId="{1FD303DB-4EB7-4094-9DD7-B74341B90E67}" srcId="{867AB2A9-082E-4D12-847C-1C57C826E280}" destId="{625198E5-E384-4AD5-B3A8-93230E8699F2}" srcOrd="0" destOrd="0" parTransId="{4D07F16D-F885-49B2-854A-3DF918498490}" sibTransId="{2C9F7A63-01C6-4523-B560-BEC7C26C0565}"/>
    <dgm:cxn modelId="{A6494F05-C3A3-4068-939F-4068ACA713B4}" type="presParOf" srcId="{8F6EF5FE-C3B9-4BD3-83AC-AD4DAAFC7B78}" destId="{B3F20A5A-DCB0-4FA6-A538-34FF2267B995}" srcOrd="0" destOrd="0" presId="urn:microsoft.com/office/officeart/2005/8/layout/chevron2"/>
    <dgm:cxn modelId="{366A1629-CA92-4EE5-9D79-B68F2AE3125B}" type="presParOf" srcId="{B3F20A5A-DCB0-4FA6-A538-34FF2267B995}" destId="{67A59A0E-B4FE-448A-B9F0-971A2E5F4621}" srcOrd="0" destOrd="0" presId="urn:microsoft.com/office/officeart/2005/8/layout/chevron2"/>
    <dgm:cxn modelId="{30ED7256-0411-4854-9FFF-C94B19208C2C}" type="presParOf" srcId="{B3F20A5A-DCB0-4FA6-A538-34FF2267B995}" destId="{D7C0E006-60CC-465F-B4AE-8601BA64A161}" srcOrd="1" destOrd="0" presId="urn:microsoft.com/office/officeart/2005/8/layout/chevron2"/>
    <dgm:cxn modelId="{5FD52C16-1377-4754-9891-024505111BFE}" type="presParOf" srcId="{8F6EF5FE-C3B9-4BD3-83AC-AD4DAAFC7B78}" destId="{40CEC2EC-9863-4BCB-AD82-FF281E7F02DA}" srcOrd="1" destOrd="0" presId="urn:microsoft.com/office/officeart/2005/8/layout/chevron2"/>
    <dgm:cxn modelId="{47B1AE49-FA31-47EC-BFC1-1AC8007070C6}" type="presParOf" srcId="{8F6EF5FE-C3B9-4BD3-83AC-AD4DAAFC7B78}" destId="{A1DD6542-E3CD-4E1D-AACA-52C82780ED1F}" srcOrd="2" destOrd="0" presId="urn:microsoft.com/office/officeart/2005/8/layout/chevron2"/>
    <dgm:cxn modelId="{E5D0AF71-6A9C-4BEF-A2D0-1A07B7707608}" type="presParOf" srcId="{A1DD6542-E3CD-4E1D-AACA-52C82780ED1F}" destId="{E47BDF07-5F0E-454D-908F-1C5312DEC04E}" srcOrd="0" destOrd="0" presId="urn:microsoft.com/office/officeart/2005/8/layout/chevron2"/>
    <dgm:cxn modelId="{96591923-7744-4243-9845-BE7D79F781CB}" type="presParOf" srcId="{A1DD6542-E3CD-4E1D-AACA-52C82780ED1F}" destId="{F3192C30-2583-4A89-8451-4AF8AE6728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619AE-74B3-4C19-B1BE-A96272AF880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7AB2A9-082E-4D12-847C-1C57C826E280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B2CC188-6E3B-435C-910A-849430C61388}" type="parTrans" cxnId="{84B8A637-50DA-441D-8CF1-256A3EA2F44B}">
      <dgm:prSet/>
      <dgm:spPr/>
      <dgm:t>
        <a:bodyPr/>
        <a:lstStyle/>
        <a:p>
          <a:endParaRPr lang="en-US"/>
        </a:p>
      </dgm:t>
    </dgm:pt>
    <dgm:pt modelId="{37AD559D-F3C4-4B25-8082-DBFA41EA3337}" type="sibTrans" cxnId="{84B8A637-50DA-441D-8CF1-256A3EA2F44B}">
      <dgm:prSet/>
      <dgm:spPr/>
      <dgm:t>
        <a:bodyPr/>
        <a:lstStyle/>
        <a:p>
          <a:endParaRPr lang="en-US"/>
        </a:p>
      </dgm:t>
    </dgm:pt>
    <dgm:pt modelId="{625198E5-E384-4AD5-B3A8-93230E8699F2}">
      <dgm:prSet phldrT="[Text]" custT="1"/>
      <dgm:spPr/>
      <dgm:t>
        <a:bodyPr/>
        <a:lstStyle/>
        <a:p>
          <a:pPr algn="ctr">
            <a:buNone/>
          </a:pPr>
          <a:r>
            <a:rPr lang="en-US" sz="4800" dirty="0"/>
            <a:t>Protecting our Protocols</a:t>
          </a:r>
        </a:p>
      </dgm:t>
    </dgm:pt>
    <dgm:pt modelId="{4D07F16D-F885-49B2-854A-3DF918498490}" type="parTrans" cxnId="{1FD303DB-4EB7-4094-9DD7-B74341B90E67}">
      <dgm:prSet/>
      <dgm:spPr/>
      <dgm:t>
        <a:bodyPr/>
        <a:lstStyle/>
        <a:p>
          <a:endParaRPr lang="en-US"/>
        </a:p>
      </dgm:t>
    </dgm:pt>
    <dgm:pt modelId="{2C9F7A63-01C6-4523-B560-BEC7C26C0565}" type="sibTrans" cxnId="{1FD303DB-4EB7-4094-9DD7-B74341B90E67}">
      <dgm:prSet/>
      <dgm:spPr/>
      <dgm:t>
        <a:bodyPr/>
        <a:lstStyle/>
        <a:p>
          <a:endParaRPr lang="en-US"/>
        </a:p>
      </dgm:t>
    </dgm:pt>
    <dgm:pt modelId="{21A9DB6C-D6A3-4551-B0C8-23E0F7E29FD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88552075-A18F-44BB-846A-CD4FFF97E898}" type="parTrans" cxnId="{D8674A50-B55F-4504-90F0-0161441E6FE5}">
      <dgm:prSet/>
      <dgm:spPr/>
      <dgm:t>
        <a:bodyPr/>
        <a:lstStyle/>
        <a:p>
          <a:endParaRPr lang="en-US"/>
        </a:p>
      </dgm:t>
    </dgm:pt>
    <dgm:pt modelId="{58118E43-28A2-4402-960B-3EC1E80B877E}" type="sibTrans" cxnId="{D8674A50-B55F-4504-90F0-0161441E6FE5}">
      <dgm:prSet/>
      <dgm:spPr/>
      <dgm:t>
        <a:bodyPr/>
        <a:lstStyle/>
        <a:p>
          <a:endParaRPr lang="en-US"/>
        </a:p>
      </dgm:t>
    </dgm:pt>
    <dgm:pt modelId="{565973EB-2641-4049-9E5B-B832A9902C31}">
      <dgm:prSet phldrT="[Text]" custT="1"/>
      <dgm:spPr/>
      <dgm:t>
        <a:bodyPr/>
        <a:lstStyle/>
        <a:p>
          <a:pPr algn="ctr">
            <a:buNone/>
          </a:pPr>
          <a:r>
            <a:rPr lang="en-US" sz="4800" dirty="0"/>
            <a:t>Relaying/Hardening Services</a:t>
          </a:r>
        </a:p>
      </dgm:t>
    </dgm:pt>
    <dgm:pt modelId="{0328718F-D27A-4DD0-90CA-ED232C7A890B}" type="parTrans" cxnId="{6883AE83-ED09-4910-8DF9-F5477A031DAC}">
      <dgm:prSet/>
      <dgm:spPr/>
      <dgm:t>
        <a:bodyPr/>
        <a:lstStyle/>
        <a:p>
          <a:endParaRPr lang="en-US"/>
        </a:p>
      </dgm:t>
    </dgm:pt>
    <dgm:pt modelId="{E44AA31D-2EE4-49A9-B4FD-E7EBEB0F14E2}" type="sibTrans" cxnId="{6883AE83-ED09-4910-8DF9-F5477A031DAC}">
      <dgm:prSet/>
      <dgm:spPr/>
      <dgm:t>
        <a:bodyPr/>
        <a:lstStyle/>
        <a:p>
          <a:endParaRPr lang="en-US"/>
        </a:p>
      </dgm:t>
    </dgm:pt>
    <dgm:pt modelId="{BE3C5072-171B-4868-A55D-262B9764EFDF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3CF3A033-BFE9-451D-8B3C-B7DE647CA943}" type="parTrans" cxnId="{7B26CA85-F3FC-47B5-ACC7-9510623F0763}">
      <dgm:prSet/>
      <dgm:spPr/>
      <dgm:t>
        <a:bodyPr/>
        <a:lstStyle/>
        <a:p>
          <a:endParaRPr lang="en-US"/>
        </a:p>
      </dgm:t>
    </dgm:pt>
    <dgm:pt modelId="{17557752-9E60-4DDB-9B28-846054D79C83}" type="sibTrans" cxnId="{7B26CA85-F3FC-47B5-ACC7-9510623F0763}">
      <dgm:prSet/>
      <dgm:spPr/>
      <dgm:t>
        <a:bodyPr/>
        <a:lstStyle/>
        <a:p>
          <a:endParaRPr lang="en-US"/>
        </a:p>
      </dgm:t>
    </dgm:pt>
    <dgm:pt modelId="{2543C4D0-E74A-48BF-96CE-EF2AE6F53ECE}">
      <dgm:prSet phldrT="[Text]" custT="1"/>
      <dgm:spPr/>
      <dgm:t>
        <a:bodyPr/>
        <a:lstStyle/>
        <a:p>
          <a:pPr algn="ctr">
            <a:buNone/>
          </a:pPr>
          <a:r>
            <a:rPr lang="en-US" sz="4800" dirty="0"/>
            <a:t>Everything Else</a:t>
          </a:r>
        </a:p>
      </dgm:t>
    </dgm:pt>
    <dgm:pt modelId="{A8B21CB2-D264-4351-B5C9-3AC9D84408BC}" type="parTrans" cxnId="{8CAFFB90-9B76-49F9-BE08-1B531E4F1627}">
      <dgm:prSet/>
      <dgm:spPr/>
      <dgm:t>
        <a:bodyPr/>
        <a:lstStyle/>
        <a:p>
          <a:endParaRPr lang="en-US"/>
        </a:p>
      </dgm:t>
    </dgm:pt>
    <dgm:pt modelId="{7BDF6471-CA39-407D-8BBF-D4977AA28634}" type="sibTrans" cxnId="{8CAFFB90-9B76-49F9-BE08-1B531E4F1627}">
      <dgm:prSet/>
      <dgm:spPr/>
      <dgm:t>
        <a:bodyPr/>
        <a:lstStyle/>
        <a:p>
          <a:endParaRPr lang="en-US"/>
        </a:p>
      </dgm:t>
    </dgm:pt>
    <dgm:pt modelId="{8F6EF5FE-C3B9-4BD3-83AC-AD4DAAFC7B78}" type="pres">
      <dgm:prSet presAssocID="{A5A619AE-74B3-4C19-B1BE-A96272AF8807}" presName="linearFlow" presStyleCnt="0">
        <dgm:presLayoutVars>
          <dgm:dir/>
          <dgm:animLvl val="lvl"/>
          <dgm:resizeHandles val="exact"/>
        </dgm:presLayoutVars>
      </dgm:prSet>
      <dgm:spPr/>
    </dgm:pt>
    <dgm:pt modelId="{B3F20A5A-DCB0-4FA6-A538-34FF2267B995}" type="pres">
      <dgm:prSet presAssocID="{867AB2A9-082E-4D12-847C-1C57C826E280}" presName="composite" presStyleCnt="0"/>
      <dgm:spPr/>
    </dgm:pt>
    <dgm:pt modelId="{67A59A0E-B4FE-448A-B9F0-971A2E5F4621}" type="pres">
      <dgm:prSet presAssocID="{867AB2A9-082E-4D12-847C-1C57C826E28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7C0E006-60CC-465F-B4AE-8601BA64A161}" type="pres">
      <dgm:prSet presAssocID="{867AB2A9-082E-4D12-847C-1C57C826E280}" presName="descendantText" presStyleLbl="alignAcc1" presStyleIdx="0" presStyleCnt="3">
        <dgm:presLayoutVars>
          <dgm:bulletEnabled val="1"/>
        </dgm:presLayoutVars>
      </dgm:prSet>
      <dgm:spPr/>
    </dgm:pt>
    <dgm:pt modelId="{40CEC2EC-9863-4BCB-AD82-FF281E7F02DA}" type="pres">
      <dgm:prSet presAssocID="{37AD559D-F3C4-4B25-8082-DBFA41EA3337}" presName="sp" presStyleCnt="0"/>
      <dgm:spPr/>
    </dgm:pt>
    <dgm:pt modelId="{A1DD6542-E3CD-4E1D-AACA-52C82780ED1F}" type="pres">
      <dgm:prSet presAssocID="{21A9DB6C-D6A3-4551-B0C8-23E0F7E29FD2}" presName="composite" presStyleCnt="0"/>
      <dgm:spPr/>
    </dgm:pt>
    <dgm:pt modelId="{E47BDF07-5F0E-454D-908F-1C5312DEC04E}" type="pres">
      <dgm:prSet presAssocID="{21A9DB6C-D6A3-4551-B0C8-23E0F7E29FD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3192C30-2583-4A89-8451-4AF8AE6728A6}" type="pres">
      <dgm:prSet presAssocID="{21A9DB6C-D6A3-4551-B0C8-23E0F7E29FD2}" presName="descendantText" presStyleLbl="alignAcc1" presStyleIdx="1" presStyleCnt="3">
        <dgm:presLayoutVars>
          <dgm:bulletEnabled val="1"/>
        </dgm:presLayoutVars>
      </dgm:prSet>
      <dgm:spPr/>
    </dgm:pt>
    <dgm:pt modelId="{3AB8C3BB-CBE4-4485-B98B-0E500EA819A3}" type="pres">
      <dgm:prSet presAssocID="{58118E43-28A2-4402-960B-3EC1E80B877E}" presName="sp" presStyleCnt="0"/>
      <dgm:spPr/>
    </dgm:pt>
    <dgm:pt modelId="{8C2E1B27-BA95-4C76-A11E-655895112BE9}" type="pres">
      <dgm:prSet presAssocID="{BE3C5072-171B-4868-A55D-262B9764EFDF}" presName="composite" presStyleCnt="0"/>
      <dgm:spPr/>
    </dgm:pt>
    <dgm:pt modelId="{1269F483-19F8-42EB-B75F-5E65C2A4E518}" type="pres">
      <dgm:prSet presAssocID="{BE3C5072-171B-4868-A55D-262B9764EFD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CB67E98-7384-4382-9AA0-BA7965EA3815}" type="pres">
      <dgm:prSet presAssocID="{BE3C5072-171B-4868-A55D-262B9764EFD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4B8A637-50DA-441D-8CF1-256A3EA2F44B}" srcId="{A5A619AE-74B3-4C19-B1BE-A96272AF8807}" destId="{867AB2A9-082E-4D12-847C-1C57C826E280}" srcOrd="0" destOrd="0" parTransId="{EB2CC188-6E3B-435C-910A-849430C61388}" sibTransId="{37AD559D-F3C4-4B25-8082-DBFA41EA3337}"/>
    <dgm:cxn modelId="{705FD64F-2E0D-48D7-9019-95691E32B0C1}" type="presOf" srcId="{625198E5-E384-4AD5-B3A8-93230E8699F2}" destId="{D7C0E006-60CC-465F-B4AE-8601BA64A161}" srcOrd="0" destOrd="0" presId="urn:microsoft.com/office/officeart/2005/8/layout/chevron2"/>
    <dgm:cxn modelId="{D8674A50-B55F-4504-90F0-0161441E6FE5}" srcId="{A5A619AE-74B3-4C19-B1BE-A96272AF8807}" destId="{21A9DB6C-D6A3-4551-B0C8-23E0F7E29FD2}" srcOrd="1" destOrd="0" parTransId="{88552075-A18F-44BB-846A-CD4FFF97E898}" sibTransId="{58118E43-28A2-4402-960B-3EC1E80B877E}"/>
    <dgm:cxn modelId="{2B98B674-57B9-489C-9BA4-AA9990C9339B}" type="presOf" srcId="{21A9DB6C-D6A3-4551-B0C8-23E0F7E29FD2}" destId="{E47BDF07-5F0E-454D-908F-1C5312DEC04E}" srcOrd="0" destOrd="0" presId="urn:microsoft.com/office/officeart/2005/8/layout/chevron2"/>
    <dgm:cxn modelId="{6883AE83-ED09-4910-8DF9-F5477A031DAC}" srcId="{21A9DB6C-D6A3-4551-B0C8-23E0F7E29FD2}" destId="{565973EB-2641-4049-9E5B-B832A9902C31}" srcOrd="0" destOrd="0" parTransId="{0328718F-D27A-4DD0-90CA-ED232C7A890B}" sibTransId="{E44AA31D-2EE4-49A9-B4FD-E7EBEB0F14E2}"/>
    <dgm:cxn modelId="{95D50785-6375-4C91-AC8D-19BB39B07225}" type="presOf" srcId="{867AB2A9-082E-4D12-847C-1C57C826E280}" destId="{67A59A0E-B4FE-448A-B9F0-971A2E5F4621}" srcOrd="0" destOrd="0" presId="urn:microsoft.com/office/officeart/2005/8/layout/chevron2"/>
    <dgm:cxn modelId="{7B26CA85-F3FC-47B5-ACC7-9510623F0763}" srcId="{A5A619AE-74B3-4C19-B1BE-A96272AF8807}" destId="{BE3C5072-171B-4868-A55D-262B9764EFDF}" srcOrd="2" destOrd="0" parTransId="{3CF3A033-BFE9-451D-8B3C-B7DE647CA943}" sibTransId="{17557752-9E60-4DDB-9B28-846054D79C83}"/>
    <dgm:cxn modelId="{8CAFFB90-9B76-49F9-BE08-1B531E4F1627}" srcId="{BE3C5072-171B-4868-A55D-262B9764EFDF}" destId="{2543C4D0-E74A-48BF-96CE-EF2AE6F53ECE}" srcOrd="0" destOrd="0" parTransId="{A8B21CB2-D264-4351-B5C9-3AC9D84408BC}" sibTransId="{7BDF6471-CA39-407D-8BBF-D4977AA28634}"/>
    <dgm:cxn modelId="{690616AC-6BF9-4D28-ABDE-FCECFAF7B55C}" type="presOf" srcId="{A5A619AE-74B3-4C19-B1BE-A96272AF8807}" destId="{8F6EF5FE-C3B9-4BD3-83AC-AD4DAAFC7B78}" srcOrd="0" destOrd="0" presId="urn:microsoft.com/office/officeart/2005/8/layout/chevron2"/>
    <dgm:cxn modelId="{61FFF3B8-2424-4AB4-8BAB-9185EC83FA5D}" type="presOf" srcId="{BE3C5072-171B-4868-A55D-262B9764EFDF}" destId="{1269F483-19F8-42EB-B75F-5E65C2A4E518}" srcOrd="0" destOrd="0" presId="urn:microsoft.com/office/officeart/2005/8/layout/chevron2"/>
    <dgm:cxn modelId="{5C5C8FCE-B70B-4B3A-B250-4B6BDCE7C0BA}" type="presOf" srcId="{2543C4D0-E74A-48BF-96CE-EF2AE6F53ECE}" destId="{6CB67E98-7384-4382-9AA0-BA7965EA3815}" srcOrd="0" destOrd="0" presId="urn:microsoft.com/office/officeart/2005/8/layout/chevron2"/>
    <dgm:cxn modelId="{9E9932D4-6E7C-4EFE-B40A-748DBE0FC565}" type="presOf" srcId="{565973EB-2641-4049-9E5B-B832A9902C31}" destId="{F3192C30-2583-4A89-8451-4AF8AE6728A6}" srcOrd="0" destOrd="0" presId="urn:microsoft.com/office/officeart/2005/8/layout/chevron2"/>
    <dgm:cxn modelId="{1FD303DB-4EB7-4094-9DD7-B74341B90E67}" srcId="{867AB2A9-082E-4D12-847C-1C57C826E280}" destId="{625198E5-E384-4AD5-B3A8-93230E8699F2}" srcOrd="0" destOrd="0" parTransId="{4D07F16D-F885-49B2-854A-3DF918498490}" sibTransId="{2C9F7A63-01C6-4523-B560-BEC7C26C0565}"/>
    <dgm:cxn modelId="{A6494F05-C3A3-4068-939F-4068ACA713B4}" type="presParOf" srcId="{8F6EF5FE-C3B9-4BD3-83AC-AD4DAAFC7B78}" destId="{B3F20A5A-DCB0-4FA6-A538-34FF2267B995}" srcOrd="0" destOrd="0" presId="urn:microsoft.com/office/officeart/2005/8/layout/chevron2"/>
    <dgm:cxn modelId="{366A1629-CA92-4EE5-9D79-B68F2AE3125B}" type="presParOf" srcId="{B3F20A5A-DCB0-4FA6-A538-34FF2267B995}" destId="{67A59A0E-B4FE-448A-B9F0-971A2E5F4621}" srcOrd="0" destOrd="0" presId="urn:microsoft.com/office/officeart/2005/8/layout/chevron2"/>
    <dgm:cxn modelId="{30ED7256-0411-4854-9FFF-C94B19208C2C}" type="presParOf" srcId="{B3F20A5A-DCB0-4FA6-A538-34FF2267B995}" destId="{D7C0E006-60CC-465F-B4AE-8601BA64A161}" srcOrd="1" destOrd="0" presId="urn:microsoft.com/office/officeart/2005/8/layout/chevron2"/>
    <dgm:cxn modelId="{5FD52C16-1377-4754-9891-024505111BFE}" type="presParOf" srcId="{8F6EF5FE-C3B9-4BD3-83AC-AD4DAAFC7B78}" destId="{40CEC2EC-9863-4BCB-AD82-FF281E7F02DA}" srcOrd="1" destOrd="0" presId="urn:microsoft.com/office/officeart/2005/8/layout/chevron2"/>
    <dgm:cxn modelId="{47B1AE49-FA31-47EC-BFC1-1AC8007070C6}" type="presParOf" srcId="{8F6EF5FE-C3B9-4BD3-83AC-AD4DAAFC7B78}" destId="{A1DD6542-E3CD-4E1D-AACA-52C82780ED1F}" srcOrd="2" destOrd="0" presId="urn:microsoft.com/office/officeart/2005/8/layout/chevron2"/>
    <dgm:cxn modelId="{E5D0AF71-6A9C-4BEF-A2D0-1A07B7707608}" type="presParOf" srcId="{A1DD6542-E3CD-4E1D-AACA-52C82780ED1F}" destId="{E47BDF07-5F0E-454D-908F-1C5312DEC04E}" srcOrd="0" destOrd="0" presId="urn:microsoft.com/office/officeart/2005/8/layout/chevron2"/>
    <dgm:cxn modelId="{96591923-7744-4243-9845-BE7D79F781CB}" type="presParOf" srcId="{A1DD6542-E3CD-4E1D-AACA-52C82780ED1F}" destId="{F3192C30-2583-4A89-8451-4AF8AE6728A6}" srcOrd="1" destOrd="0" presId="urn:microsoft.com/office/officeart/2005/8/layout/chevron2"/>
    <dgm:cxn modelId="{911CECF8-4601-401C-A18B-E11F6710CD33}" type="presParOf" srcId="{8F6EF5FE-C3B9-4BD3-83AC-AD4DAAFC7B78}" destId="{3AB8C3BB-CBE4-4485-B98B-0E500EA819A3}" srcOrd="3" destOrd="0" presId="urn:microsoft.com/office/officeart/2005/8/layout/chevron2"/>
    <dgm:cxn modelId="{D2A2E6BD-A59C-4EDC-9F76-51D0F9643F71}" type="presParOf" srcId="{8F6EF5FE-C3B9-4BD3-83AC-AD4DAAFC7B78}" destId="{8C2E1B27-BA95-4C76-A11E-655895112BE9}" srcOrd="4" destOrd="0" presId="urn:microsoft.com/office/officeart/2005/8/layout/chevron2"/>
    <dgm:cxn modelId="{ABFD884F-559C-47E5-B298-AAEE9A33F7E7}" type="presParOf" srcId="{8C2E1B27-BA95-4C76-A11E-655895112BE9}" destId="{1269F483-19F8-42EB-B75F-5E65C2A4E518}" srcOrd="0" destOrd="0" presId="urn:microsoft.com/office/officeart/2005/8/layout/chevron2"/>
    <dgm:cxn modelId="{FB19DEC7-709B-43E5-ADB4-E2A334D58DBB}" type="presParOf" srcId="{8C2E1B27-BA95-4C76-A11E-655895112BE9}" destId="{6CB67E98-7384-4382-9AA0-BA7965EA38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59A0E-B4FE-448A-B9F0-971A2E5F4621}">
      <dsp:nvSpPr>
        <dsp:cNvPr id="0" name=""/>
        <dsp:cNvSpPr/>
      </dsp:nvSpPr>
      <dsp:spPr>
        <a:xfrm rot="5400000">
          <a:off x="-261449" y="261449"/>
          <a:ext cx="1742996" cy="12200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</a:t>
          </a:r>
        </a:p>
      </dsp:txBody>
      <dsp:txXfrm rot="-5400000">
        <a:off x="1" y="610049"/>
        <a:ext cx="1220097" cy="522899"/>
      </dsp:txXfrm>
    </dsp:sp>
    <dsp:sp modelId="{D7C0E006-60CC-465F-B4AE-8601BA64A161}">
      <dsp:nvSpPr>
        <dsp:cNvPr id="0" name=""/>
        <dsp:cNvSpPr/>
      </dsp:nvSpPr>
      <dsp:spPr>
        <a:xfrm rot="5400000">
          <a:off x="4800269" y="-3580172"/>
          <a:ext cx="1132947" cy="8293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ctr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800" kern="1200" dirty="0"/>
            <a:t>Protecting our Protocols</a:t>
          </a:r>
        </a:p>
      </dsp:txBody>
      <dsp:txXfrm rot="-5400000">
        <a:off x="1220097" y="55306"/>
        <a:ext cx="8237985" cy="1022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59A0E-B4FE-448A-B9F0-971A2E5F4621}">
      <dsp:nvSpPr>
        <dsp:cNvPr id="0" name=""/>
        <dsp:cNvSpPr/>
      </dsp:nvSpPr>
      <dsp:spPr>
        <a:xfrm rot="5400000">
          <a:off x="-269455" y="270017"/>
          <a:ext cx="1796371" cy="12574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</a:t>
          </a:r>
        </a:p>
      </dsp:txBody>
      <dsp:txXfrm rot="-5400000">
        <a:off x="1" y="629291"/>
        <a:ext cx="1257460" cy="538911"/>
      </dsp:txXfrm>
    </dsp:sp>
    <dsp:sp modelId="{D7C0E006-60CC-465F-B4AE-8601BA64A161}">
      <dsp:nvSpPr>
        <dsp:cNvPr id="0" name=""/>
        <dsp:cNvSpPr/>
      </dsp:nvSpPr>
      <dsp:spPr>
        <a:xfrm rot="5400000">
          <a:off x="4801603" y="-3543582"/>
          <a:ext cx="1167641" cy="82559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ctr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800" kern="1200" dirty="0"/>
            <a:t>Protecting our Protocols</a:t>
          </a:r>
        </a:p>
      </dsp:txBody>
      <dsp:txXfrm rot="-5400000">
        <a:off x="1257460" y="57561"/>
        <a:ext cx="8198928" cy="1053641"/>
      </dsp:txXfrm>
    </dsp:sp>
    <dsp:sp modelId="{E47BDF07-5F0E-454D-908F-1C5312DEC04E}">
      <dsp:nvSpPr>
        <dsp:cNvPr id="0" name=""/>
        <dsp:cNvSpPr/>
      </dsp:nvSpPr>
      <dsp:spPr>
        <a:xfrm rot="5400000">
          <a:off x="-269455" y="1775008"/>
          <a:ext cx="1796371" cy="12574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</a:t>
          </a:r>
        </a:p>
      </dsp:txBody>
      <dsp:txXfrm rot="-5400000">
        <a:off x="1" y="2134282"/>
        <a:ext cx="1257460" cy="538911"/>
      </dsp:txXfrm>
    </dsp:sp>
    <dsp:sp modelId="{F3192C30-2583-4A89-8451-4AF8AE6728A6}">
      <dsp:nvSpPr>
        <dsp:cNvPr id="0" name=""/>
        <dsp:cNvSpPr/>
      </dsp:nvSpPr>
      <dsp:spPr>
        <a:xfrm rot="5400000">
          <a:off x="4801603" y="-2038590"/>
          <a:ext cx="1167641" cy="82559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ctr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800" kern="1200" dirty="0"/>
            <a:t>Relaying/Hardening Services</a:t>
          </a:r>
        </a:p>
      </dsp:txBody>
      <dsp:txXfrm rot="-5400000">
        <a:off x="1257460" y="1562553"/>
        <a:ext cx="8198928" cy="1053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59A0E-B4FE-448A-B9F0-971A2E5F4621}">
      <dsp:nvSpPr>
        <dsp:cNvPr id="0" name=""/>
        <dsp:cNvSpPr/>
      </dsp:nvSpPr>
      <dsp:spPr>
        <a:xfrm rot="5400000">
          <a:off x="-263649" y="265109"/>
          <a:ext cx="1757662" cy="12303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</a:t>
          </a:r>
        </a:p>
      </dsp:txBody>
      <dsp:txXfrm rot="-5400000">
        <a:off x="0" y="616642"/>
        <a:ext cx="1230364" cy="527298"/>
      </dsp:txXfrm>
    </dsp:sp>
    <dsp:sp modelId="{D7C0E006-60CC-465F-B4AE-8601BA64A161}">
      <dsp:nvSpPr>
        <dsp:cNvPr id="0" name=""/>
        <dsp:cNvSpPr/>
      </dsp:nvSpPr>
      <dsp:spPr>
        <a:xfrm rot="5400000">
          <a:off x="4800636" y="-3568812"/>
          <a:ext cx="1142480" cy="82830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ctr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800" kern="1200" dirty="0"/>
            <a:t>Protecting our Protocols</a:t>
          </a:r>
        </a:p>
      </dsp:txBody>
      <dsp:txXfrm rot="-5400000">
        <a:off x="1230365" y="57230"/>
        <a:ext cx="8227253" cy="1030938"/>
      </dsp:txXfrm>
    </dsp:sp>
    <dsp:sp modelId="{E47BDF07-5F0E-454D-908F-1C5312DEC04E}">
      <dsp:nvSpPr>
        <dsp:cNvPr id="0" name=""/>
        <dsp:cNvSpPr/>
      </dsp:nvSpPr>
      <dsp:spPr>
        <a:xfrm rot="5400000">
          <a:off x="-263649" y="1830261"/>
          <a:ext cx="1757662" cy="12303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2</a:t>
          </a:r>
        </a:p>
      </dsp:txBody>
      <dsp:txXfrm rot="-5400000">
        <a:off x="0" y="2181794"/>
        <a:ext cx="1230364" cy="527298"/>
      </dsp:txXfrm>
    </dsp:sp>
    <dsp:sp modelId="{F3192C30-2583-4A89-8451-4AF8AE6728A6}">
      <dsp:nvSpPr>
        <dsp:cNvPr id="0" name=""/>
        <dsp:cNvSpPr/>
      </dsp:nvSpPr>
      <dsp:spPr>
        <a:xfrm rot="5400000">
          <a:off x="4800636" y="-2003659"/>
          <a:ext cx="1142480" cy="82830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ctr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800" kern="1200" dirty="0"/>
            <a:t>Relaying/Hardening Services</a:t>
          </a:r>
        </a:p>
      </dsp:txBody>
      <dsp:txXfrm rot="-5400000">
        <a:off x="1230365" y="1622383"/>
        <a:ext cx="8227253" cy="1030938"/>
      </dsp:txXfrm>
    </dsp:sp>
    <dsp:sp modelId="{1269F483-19F8-42EB-B75F-5E65C2A4E518}">
      <dsp:nvSpPr>
        <dsp:cNvPr id="0" name=""/>
        <dsp:cNvSpPr/>
      </dsp:nvSpPr>
      <dsp:spPr>
        <a:xfrm rot="5400000">
          <a:off x="-263649" y="3395414"/>
          <a:ext cx="1757662" cy="12303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3</a:t>
          </a:r>
        </a:p>
      </dsp:txBody>
      <dsp:txXfrm rot="-5400000">
        <a:off x="0" y="3746947"/>
        <a:ext cx="1230364" cy="527298"/>
      </dsp:txXfrm>
    </dsp:sp>
    <dsp:sp modelId="{6CB67E98-7384-4382-9AA0-BA7965EA3815}">
      <dsp:nvSpPr>
        <dsp:cNvPr id="0" name=""/>
        <dsp:cNvSpPr/>
      </dsp:nvSpPr>
      <dsp:spPr>
        <a:xfrm rot="5400000">
          <a:off x="4800636" y="-438506"/>
          <a:ext cx="1142480" cy="82830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ctr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800" kern="1200" dirty="0"/>
            <a:t>Everything Else</a:t>
          </a:r>
        </a:p>
      </dsp:txBody>
      <dsp:txXfrm rot="-5400000">
        <a:off x="1230365" y="3187536"/>
        <a:ext cx="8227253" cy="1030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C70C2-8230-4995-BA88-3FCC2B9C0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62AB9-B02B-4D2F-905C-B0FD113757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14279-6A67-47AF-A07D-FADD008781DA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0939-997B-4F9C-9EAA-A6566D7771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C782B-B66E-45F4-A8E1-FC020C7951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7F108-DC2A-47AF-975D-F511B5B80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9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031BA-0288-4002-8ED6-A676E567B87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3309C-C31F-4D1A-8907-C8B51D8275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2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7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8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5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84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8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5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65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13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74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9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90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49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2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0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8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8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7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0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5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5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3309C-C31F-4D1A-8907-C8B51D8275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9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8F7E5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28F76-B4F9-4B6D-8CE2-9C635770C2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2" y="6379822"/>
            <a:ext cx="1552836" cy="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37CA7-3E10-484D-B745-07F966B6B182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Confidential - Do Not Share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76ED93-05FD-4970-849E-B2BBD6BD83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1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4AEA-498E-456E-820E-D39DBF9E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88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C5EB6E-A434-4CF5-9D84-F260899BEB4F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Confidential - Do Not Share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76ED93-05FD-4970-849E-B2BBD6BD83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6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0F357-B633-4A89-85B2-CDA198AEA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2" y="6379822"/>
            <a:ext cx="1552836" cy="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1979"/>
            <a:ext cx="10515600" cy="1124902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2541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444A5B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1554-297C-43C0-BF05-25ECEAE3B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2" y="6379822"/>
            <a:ext cx="1552836" cy="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8F7E59"/>
                </a:solidFill>
              </a:defRPr>
            </a:lvl1pPr>
            <a:lvl2pPr>
              <a:defRPr b="0" i="0">
                <a:solidFill>
                  <a:srgbClr val="1C567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rgbClr val="444A5B"/>
                </a:solidFill>
                <a:latin typeface="+mj-lt"/>
              </a:defRPr>
            </a:lvl3pPr>
            <a:lvl4pPr>
              <a:defRPr>
                <a:solidFill>
                  <a:srgbClr val="444A5B"/>
                </a:solidFill>
                <a:latin typeface="+mj-lt"/>
              </a:defRPr>
            </a:lvl4pPr>
            <a:lvl5pPr>
              <a:defRPr>
                <a:solidFill>
                  <a:srgbClr val="444A5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E9448-B08A-45C9-9B07-DB185EA3E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2" y="6379822"/>
            <a:ext cx="1552836" cy="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AD0A8-CCC2-463E-BE7C-B50C31380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2" y="6379822"/>
            <a:ext cx="1552836" cy="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2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B2023-A863-4063-B54D-4EF6DDBBD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2" y="6379822"/>
            <a:ext cx="1552836" cy="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8EA15-8B50-457E-9D3C-37032B0616F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Confidential - Do Not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76ED93-05FD-4970-849E-B2BBD6BD83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4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0160E-D98E-4896-88DF-89BC4B39BDE2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Confidential - Do Not Share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76ED93-05FD-4970-849E-B2BBD6BD83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57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06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75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11354D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1354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8F7E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44A5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4A5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4A5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letoux/pingcastle/releases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www.pingcastle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SPI/PowerHuntShares" TargetMode="External"/><Relationship Id="rId5" Type="http://schemas.openxmlformats.org/officeDocument/2006/relationships/hyperlink" Target="https://bloodhound.readthedocs.io/en/latest/index.html" TargetMode="External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hyperlink" Target="https://github.com/0xAsh/media" TargetMode="External"/><Relationship Id="rId4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s://thehacker.recipes/ad/movement/ntlm/relay" TargetMode="External"/><Relationship Id="rId13" Type="http://schemas.openxmlformats.org/officeDocument/2006/relationships/hyperlink" Target="https://www.specterops.io/assets/resources/Certified_Pre-Owned.pdf" TargetMode="External"/><Relationship Id="rId3" Type="http://schemas.openxmlformats.org/officeDocument/2006/relationships/hyperlink" Target="https://en.hackndo.com/ntlm-relay/" TargetMode="External"/><Relationship Id="rId7" Type="http://schemas.openxmlformats.org/officeDocument/2006/relationships/hyperlink" Target="https://www.lmgsecurity.com/mitigating-ipv6-poisoning-attacks/" TargetMode="External"/><Relationship Id="rId12" Type="http://schemas.openxmlformats.org/officeDocument/2006/relationships/hyperlink" Target="https://support.microsoft.com/en-us/topic/use-the-ldapenforcechannelbinding-registry-entry-to-make-ldap-authentication-over-ssl-tls-more-secure-e9ecfa27-5e57-8519-6ba3-d2c06b21812e" TargetMode="External"/><Relationship Id="rId17" Type="http://schemas.openxmlformats.org/officeDocument/2006/relationships/hyperlink" Target="https://www.thehacker.recipes/ad/movement/ntlm/capture" TargetMode="External"/><Relationship Id="rId2" Type="http://schemas.openxmlformats.org/officeDocument/2006/relationships/hyperlink" Target="https://byt3bl33d3r.github.io/practical-guide-to-ntlm-relaying-in-2017-aka-getting-a-foothold-in-under-5-minutes.html" TargetMode="External"/><Relationship Id="rId16" Type="http://schemas.openxmlformats.org/officeDocument/2006/relationships/hyperlink" Target="https://docs.microsoft.com/en-us/windows-server/security/credentials-protection-and-management/protected-users-security-gro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fox-it.com/2018/01/11/mitm6-compromising-ipv4-networks-via-ipv6/" TargetMode="External"/><Relationship Id="rId11" Type="http://schemas.openxmlformats.org/officeDocument/2006/relationships/hyperlink" Target="https://twitter.com/_nwodtuhs" TargetMode="External"/><Relationship Id="rId5" Type="http://schemas.openxmlformats.org/officeDocument/2006/relationships/hyperlink" Target="https://www.blumira.com/integration/disable-llmnr-netbios-wpad-lm-hash/" TargetMode="External"/><Relationship Id="rId15" Type="http://schemas.openxmlformats.org/officeDocument/2006/relationships/hyperlink" Target="https://www.jorgebernhardt.com/how-to-change-attribute-ms-ds-machineaccountquota/" TargetMode="External"/><Relationship Id="rId10" Type="http://schemas.openxmlformats.org/officeDocument/2006/relationships/hyperlink" Target="https://www.thehacker.recipes/ad/movement/ntlm/relay" TargetMode="External"/><Relationship Id="rId4" Type="http://schemas.openxmlformats.org/officeDocument/2006/relationships/hyperlink" Target="https://www.blackhillsinfosec.com/how-to-disable-llmnr-why-you-want-to/" TargetMode="External"/><Relationship Id="rId9" Type="http://schemas.openxmlformats.org/officeDocument/2006/relationships/hyperlink" Target="https://docs.microsoft.com/en-us/previous-versions/system-center/operations-manager-2005/cc180803(v=technet.10)" TargetMode="External"/><Relationship Id="rId14" Type="http://schemas.openxmlformats.org/officeDocument/2006/relationships/hyperlink" Target="https://support.microsoft.com/en-us/topic/kb5005413-mitigating-ntlm-relay-attacks-on-active-directory-certificate-services-ad-cs-3612b773-4043-4aa9-b23d-b87910cd342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0xash.io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risk3sixty.com/penetration-testing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_nwodtuh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5BD508-DD9F-46D6-8227-74B0C402883E}"/>
              </a:ext>
            </a:extLst>
          </p:cNvPr>
          <p:cNvSpPr/>
          <p:nvPr/>
        </p:nvSpPr>
        <p:spPr>
          <a:xfrm>
            <a:off x="849963" y="785279"/>
            <a:ext cx="10503837" cy="5310721"/>
          </a:xfrm>
          <a:prstGeom prst="rect">
            <a:avLst/>
          </a:prstGeom>
          <a:noFill/>
          <a:ln w="19050">
            <a:solidFill>
              <a:srgbClr val="8F7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E86501-25F0-479A-951C-EBFFE580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840" y="3429000"/>
            <a:ext cx="8228320" cy="19304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buntu Medium" panose="020B0504030602030204" pitchFamily="34" charset="0"/>
                <a:cs typeface="Calibri" panose="020F0502020204030204" pitchFamily="34" charset="0"/>
              </a:rPr>
              <a:t>Death by a thousand cuts</a:t>
            </a:r>
            <a:br>
              <a:rPr lang="en-US" sz="6000" dirty="0"/>
            </a:br>
            <a:r>
              <a:rPr lang="en-US" sz="3000" dirty="0">
                <a:solidFill>
                  <a:srgbClr val="CCAF74"/>
                </a:solidFill>
                <a:latin typeface="Ubuntu Light" panose="020B0304030602030204" pitchFamily="34" charset="0"/>
              </a:rPr>
              <a:t>How to secure Windows network protocols and frustrate your next </a:t>
            </a:r>
            <a:r>
              <a:rPr lang="en-US" sz="3000" dirty="0" err="1">
                <a:solidFill>
                  <a:srgbClr val="CCAF74"/>
                </a:solidFill>
                <a:latin typeface="Ubuntu Light" panose="020B0304030602030204" pitchFamily="34" charset="0"/>
              </a:rPr>
              <a:t>pentester</a:t>
            </a:r>
            <a:endParaRPr lang="en-US" sz="3000" dirty="0">
              <a:solidFill>
                <a:srgbClr val="CCAF74"/>
              </a:solidFill>
              <a:latin typeface="Ubuntu Light" panose="020B030403060203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8C59878-CC63-3EAC-6D8B-72B74F09F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889760"/>
            <a:ext cx="769620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4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xcited Picard Blank Meme Template">
            <a:extLst>
              <a:ext uri="{FF2B5EF4-FFF2-40B4-BE49-F238E27FC236}">
                <a16:creationId xmlns:a16="http://schemas.microsoft.com/office/drawing/2014/main" id="{6D0ACE5F-8333-CCF2-DBDA-B5DE87305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 105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>
                <a:solidFill>
                  <a:schemeClr val="tx1"/>
                </a:solidFill>
                <a:latin typeface="+mj-lt"/>
                <a:cs typeface="+mj-cs"/>
              </a:rPr>
              <a:t>2019</a:t>
            </a:r>
          </a:p>
        </p:txBody>
      </p:sp>
      <p:sp>
        <p:nvSpPr>
          <p:cNvPr id="1061" name="Rectangle: Rounded Corners 105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Further Reading</a:t>
            </a:r>
          </a:p>
        </p:txBody>
      </p:sp>
      <p:pic>
        <p:nvPicPr>
          <p:cNvPr id="2050" name="Picture 2" descr="BloodHound logo">
            <a:extLst>
              <a:ext uri="{FF2B5EF4-FFF2-40B4-BE49-F238E27FC236}">
                <a16:creationId xmlns:a16="http://schemas.microsoft.com/office/drawing/2014/main" id="{827B1376-3950-3745-1325-CD4BC320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778" y="1688041"/>
            <a:ext cx="2253343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9E66E21-A94F-477E-21B0-5DF4D32C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78" y="1817783"/>
            <a:ext cx="3057253" cy="19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2D744F-A8E8-5BDC-587C-6C60190F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36" y="1613307"/>
            <a:ext cx="3173527" cy="240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462F0-7023-BADD-39D7-716078CE49EC}"/>
              </a:ext>
            </a:extLst>
          </p:cNvPr>
          <p:cNvSpPr txBox="1"/>
          <p:nvPr/>
        </p:nvSpPr>
        <p:spPr>
          <a:xfrm>
            <a:off x="1052186" y="4662128"/>
            <a:ext cx="300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 here:</a:t>
            </a:r>
          </a:p>
          <a:p>
            <a:r>
              <a:rPr lang="en-US" sz="1200" dirty="0">
                <a:hlinkClick r:id="rId5"/>
              </a:rPr>
              <a:t>https://bloodhound.readthedocs.io/en/latest/index.html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D5F03-710C-0644-360D-A0386BC77807}"/>
              </a:ext>
            </a:extLst>
          </p:cNvPr>
          <p:cNvSpPr txBox="1"/>
          <p:nvPr/>
        </p:nvSpPr>
        <p:spPr>
          <a:xfrm>
            <a:off x="1330778" y="4108537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BloodHound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F7B69-DE14-330F-7005-45CF18FF26D4}"/>
              </a:ext>
            </a:extLst>
          </p:cNvPr>
          <p:cNvSpPr txBox="1"/>
          <p:nvPr/>
        </p:nvSpPr>
        <p:spPr>
          <a:xfrm>
            <a:off x="4969327" y="4108537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PowerHuntShares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0ECE9-6C62-66DE-FF60-A08B27A8AF84}"/>
              </a:ext>
            </a:extLst>
          </p:cNvPr>
          <p:cNvSpPr txBox="1"/>
          <p:nvPr/>
        </p:nvSpPr>
        <p:spPr>
          <a:xfrm>
            <a:off x="4592874" y="4662128"/>
            <a:ext cx="30062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Audit some file shares:</a:t>
            </a:r>
          </a:p>
          <a:p>
            <a:r>
              <a:rPr lang="en-US" sz="1200" dirty="0">
                <a:hlinkClick r:id="rId6"/>
              </a:rPr>
              <a:t>https://github.com/NetSPI/PowerHuntShares</a:t>
            </a:r>
            <a:r>
              <a:rPr lang="en-US" sz="1200" dirty="0"/>
              <a:t> </a:t>
            </a:r>
          </a:p>
          <a:p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437B5-67D6-1A04-E01B-83A7172F65EA}"/>
              </a:ext>
            </a:extLst>
          </p:cNvPr>
          <p:cNvSpPr txBox="1"/>
          <p:nvPr/>
        </p:nvSpPr>
        <p:spPr>
          <a:xfrm>
            <a:off x="9009832" y="4108537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PingCastle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CC497-C4EA-3101-2826-795F31FB6E55}"/>
              </a:ext>
            </a:extLst>
          </p:cNvPr>
          <p:cNvSpPr txBox="1"/>
          <p:nvPr/>
        </p:nvSpPr>
        <p:spPr>
          <a:xfrm>
            <a:off x="8558040" y="4662128"/>
            <a:ext cx="315692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more: </a:t>
            </a:r>
            <a:r>
              <a:rPr lang="en-US" sz="1200" dirty="0">
                <a:hlinkClick r:id="rId7"/>
              </a:rPr>
              <a:t>https://www.pingcastle.com/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/>
              <a:t>Grab a copy and start getting visibility!</a:t>
            </a:r>
          </a:p>
          <a:p>
            <a:r>
              <a:rPr lang="en-US" sz="1200" dirty="0">
                <a:hlinkClick r:id="rId8"/>
              </a:rPr>
              <a:t>https://github.com/vletoux/pingcastle/releases</a:t>
            </a:r>
            <a:endParaRPr lang="en-US" sz="12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35382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C137B8-D6EE-016B-1EAF-1B6FD9B36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00" y="6388274"/>
            <a:ext cx="1946746" cy="389349"/>
          </a:xfrm>
          <a:prstGeom prst="rect">
            <a:avLst/>
          </a:prstGeom>
        </p:spPr>
      </p:pic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1CA96A4E-E3CF-B8A7-39E7-13AF6486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2" y="47914"/>
            <a:ext cx="1521970" cy="148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C04A8D-6DD4-AEB4-902A-A271C0BCCB44}"/>
              </a:ext>
            </a:extLst>
          </p:cNvPr>
          <p:cNvSpPr txBox="1"/>
          <p:nvPr/>
        </p:nvSpPr>
        <p:spPr>
          <a:xfrm>
            <a:off x="2638252" y="500077"/>
            <a:ext cx="741284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Slides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hlinkClick r:id="rId5"/>
              </a:rPr>
              <a:t>https://github.com/0xAsh/media</a:t>
            </a:r>
            <a:endParaRPr lang="en-US" sz="2800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D0A6B07-8CE6-46A0-C1E4-507E1D222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 descr="A person with a beard smiling&#10;&#10;Description automatically generated with low confidence">
            <a:extLst>
              <a:ext uri="{FF2B5EF4-FFF2-40B4-BE49-F238E27FC236}">
                <a16:creationId xmlns:a16="http://schemas.microsoft.com/office/drawing/2014/main" id="{9ECA2F26-3D9E-8DBC-235B-333DF1ED6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6" y="3839965"/>
            <a:ext cx="1904216" cy="1916911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77DDDC7-1BF8-2DAF-08E4-7CAAED414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4" y="1766978"/>
            <a:ext cx="1911386" cy="1916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596A78-1FF2-C4B8-1213-B18D264BFD6C}"/>
              </a:ext>
            </a:extLst>
          </p:cNvPr>
          <p:cNvSpPr txBox="1"/>
          <p:nvPr/>
        </p:nvSpPr>
        <p:spPr>
          <a:xfrm>
            <a:off x="3057239" y="2032935"/>
            <a:ext cx="579720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Christian Hyatt</a:t>
            </a:r>
          </a:p>
          <a:p>
            <a:pPr algn="ctr"/>
            <a:r>
              <a:rPr lang="en-US" sz="2800" dirty="0"/>
              <a:t>Security Team Operating System</a:t>
            </a:r>
            <a:br>
              <a:rPr lang="en-US" sz="2800" dirty="0"/>
            </a:br>
            <a:r>
              <a:rPr lang="en-US" sz="2800" dirty="0">
                <a:latin typeface="+mj-lt"/>
              </a:rPr>
              <a:t>14:00 – 14:50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136D6-C9AE-E29F-CFBD-1D7C58F36C72}"/>
              </a:ext>
            </a:extLst>
          </p:cNvPr>
          <p:cNvSpPr txBox="1"/>
          <p:nvPr/>
        </p:nvSpPr>
        <p:spPr>
          <a:xfrm>
            <a:off x="2976475" y="3890479"/>
            <a:ext cx="608370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Ryan Basden</a:t>
            </a:r>
          </a:p>
          <a:p>
            <a:pPr algn="ctr"/>
            <a:r>
              <a:rPr lang="en-US" sz="2800" dirty="0"/>
              <a:t>These Violent Delights: Burnout Recovery and Prevention 101</a:t>
            </a:r>
            <a:br>
              <a:rPr lang="en-US" sz="2800" dirty="0"/>
            </a:br>
            <a:r>
              <a:rPr lang="en-US" sz="2800" dirty="0">
                <a:latin typeface="+mj-lt"/>
              </a:rPr>
              <a:t>15:00 – 15:50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A6F995-5EAB-B963-36DF-56A35ABB7969}"/>
              </a:ext>
            </a:extLst>
          </p:cNvPr>
          <p:cNvSpPr txBox="1"/>
          <p:nvPr/>
        </p:nvSpPr>
        <p:spPr>
          <a:xfrm>
            <a:off x="8328646" y="3206835"/>
            <a:ext cx="344490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Room 460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“Re-Ignite”</a:t>
            </a:r>
            <a:endParaRPr lang="en-US" sz="2400" dirty="0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E3B8EE98-8E25-D952-0896-C28A6C2D33C9}"/>
              </a:ext>
            </a:extLst>
          </p:cNvPr>
          <p:cNvSpPr/>
          <p:nvPr/>
        </p:nvSpPr>
        <p:spPr>
          <a:xfrm rot="5400000">
            <a:off x="9318085" y="2222531"/>
            <a:ext cx="363792" cy="1291082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039BA2D-435D-83D8-5FBD-6BCBA8904998}"/>
              </a:ext>
            </a:extLst>
          </p:cNvPr>
          <p:cNvSpPr/>
          <p:nvPr/>
        </p:nvSpPr>
        <p:spPr>
          <a:xfrm rot="16200000" flipV="1">
            <a:off x="9318085" y="3970983"/>
            <a:ext cx="363792" cy="1291082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151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9" y="225468"/>
            <a:ext cx="10458189" cy="832655"/>
          </a:xfrm>
        </p:spPr>
        <p:txBody>
          <a:bodyPr/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0F3F-F27D-9478-6AFE-9B3DA796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39" y="1058122"/>
            <a:ext cx="10515600" cy="4998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[1] </a:t>
            </a:r>
            <a:r>
              <a:rPr lang="en-US" sz="1100" dirty="0">
                <a:hlinkClick r:id="rId2"/>
              </a:rPr>
              <a:t>https://byt3bl33d3r.github.io/practical-guide-to-ntlm-relaying-in-2017-aka-getting-a-foothold-in-under-5-minutes.html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[2] </a:t>
            </a:r>
            <a:r>
              <a:rPr lang="en-US" sz="1100" dirty="0">
                <a:hlinkClick r:id="rId3"/>
              </a:rPr>
              <a:t>https://en.hackndo.com/ntlm-relay/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[3] </a:t>
            </a:r>
            <a:r>
              <a:rPr lang="en-US" sz="1100" dirty="0">
                <a:hlinkClick r:id="rId4"/>
              </a:rPr>
              <a:t>https://www.blackhillsinfosec.com/how-to-disable-llmnr-why-you-want-to/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[4] </a:t>
            </a:r>
            <a:r>
              <a:rPr lang="en-US" sz="1100" dirty="0">
                <a:hlinkClick r:id="rId5"/>
              </a:rPr>
              <a:t>https://www.blumira.com/integration/disable-llmnr-netbios-wpad-lm-hash/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[5] </a:t>
            </a:r>
            <a:r>
              <a:rPr lang="en-US" sz="1100" dirty="0">
                <a:hlinkClick r:id="rId6"/>
              </a:rPr>
              <a:t>https://blog.fox-it.com/2018/01/11/mitm6-compromising-ipv4-networks-via-ipv6/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[6] </a:t>
            </a:r>
            <a:r>
              <a:rPr lang="en-US" sz="1100" dirty="0">
                <a:hlinkClick r:id="rId7"/>
              </a:rPr>
              <a:t>https://www.lmgsecurity.com/mitigating-ipv6-poisoning-attacks/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[7] </a:t>
            </a:r>
            <a:r>
              <a:rPr lang="en-US" sz="1100" dirty="0">
                <a:hlinkClick r:id="rId8"/>
              </a:rPr>
              <a:t>https://thehacker.recipes/ad/movement/ntlm/relay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[8] </a:t>
            </a:r>
            <a:r>
              <a:rPr lang="en-US" sz="1100" dirty="0">
                <a:hlinkClick r:id="rId9"/>
              </a:rPr>
              <a:t>https://docs.microsoft.com/en-us/previous-versions/system-center/operations-manager-2005/cc180803(v=technet.10)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[9] </a:t>
            </a:r>
            <a:r>
              <a:rPr lang="en-US" sz="1100" dirty="0">
                <a:hlinkClick r:id="rId10"/>
              </a:rPr>
              <a:t>https://www.thehacker.recipes/ad/movement/ntlm/relay</a:t>
            </a:r>
            <a:r>
              <a:rPr lang="en-US" sz="1100" dirty="0"/>
              <a:t>  </a:t>
            </a:r>
          </a:p>
          <a:p>
            <a:pPr marL="0" indent="0">
              <a:buNone/>
            </a:pPr>
            <a:r>
              <a:rPr lang="en-US" sz="1100" dirty="0"/>
              <a:t>[10] </a:t>
            </a:r>
            <a:r>
              <a:rPr lang="en-US" sz="1100" dirty="0">
                <a:hlinkClick r:id="rId11"/>
              </a:rPr>
              <a:t>https://twitter.com/_nwodtuhs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/>
              <a:t>[11] </a:t>
            </a:r>
            <a:r>
              <a:rPr lang="en-US" sz="1100" dirty="0">
                <a:hlinkClick r:id="rId12"/>
              </a:rPr>
              <a:t>https://support.microsoft.com/en-us/topic/use-the-ldapenforcechannelbinding-registry-entry-to-make-ldap-authentication-over-ssl-tls-more-secure-e9ecfa27-5e57-8519-6ba3-d2c06b21812e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[12] </a:t>
            </a:r>
            <a:r>
              <a:rPr lang="en-US" sz="1100" dirty="0">
                <a:hlinkClick r:id="rId13"/>
              </a:rPr>
              <a:t>https://www.specterops.io/assets/resources/Certified_Pre-Owned.pdf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[13] </a:t>
            </a:r>
            <a:r>
              <a:rPr lang="en-US" sz="1100" dirty="0">
                <a:hlinkClick r:id="rId14"/>
              </a:rPr>
              <a:t>https://support.microsoft.com/en-us/topic/kb5005413-mitigating-ntlm-relay-attacks-on-active-directory-certificate-services-ad-cs-3612b773-4043-4aa9-b23d-b87910cd3429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/>
              <a:t>[14] </a:t>
            </a:r>
            <a:r>
              <a:rPr lang="en-US" sz="1100" dirty="0">
                <a:hlinkClick r:id="rId15"/>
              </a:rPr>
              <a:t>https://www.jorgebernhardt.com/how-to-change-attribute-ms-ds-machineaccountquota/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[15] </a:t>
            </a:r>
            <a:r>
              <a:rPr lang="en-US" sz="1100" dirty="0">
                <a:hlinkClick r:id="rId16"/>
              </a:rPr>
              <a:t>https://docs.microsoft.com/en-us/windows-server/security/credentials-protection-and-management/protected-users-security-group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[16] </a:t>
            </a:r>
            <a:r>
              <a:rPr lang="en-US" sz="1100" dirty="0">
                <a:hlinkClick r:id="rId17"/>
              </a:rPr>
              <a:t>https://www.thehacker.recipes/ad/movement/ntlm/capture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endParaRPr lang="en-US" sz="9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3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uess I'll die  Blank Meme Template">
            <a:extLst>
              <a:ext uri="{FF2B5EF4-FFF2-40B4-BE49-F238E27FC236}">
                <a16:creationId xmlns:a16="http://schemas.microsoft.com/office/drawing/2014/main" id="{AFD31FBB-5459-0396-216B-DDE84240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3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2020 - 2021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744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ide the Pain Harold Blank Meme Template">
            <a:extLst>
              <a:ext uri="{FF2B5EF4-FFF2-40B4-BE49-F238E27FC236}">
                <a16:creationId xmlns:a16="http://schemas.microsoft.com/office/drawing/2014/main" id="{65E277DC-FFEC-FB9F-5E13-00F581E8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r="9089" b="477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6" name="Rectangle 308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2022</a:t>
            </a:r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20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/>
          </a:bodyPr>
          <a:lstStyle/>
          <a:p>
            <a:r>
              <a:rPr lang="en-US" sz="8800" dirty="0"/>
              <a:t>This sucks.</a:t>
            </a:r>
          </a:p>
        </p:txBody>
      </p:sp>
    </p:spTree>
    <p:extLst>
      <p:ext uri="{BB962C8B-B14F-4D97-AF65-F5344CB8AC3E}">
        <p14:creationId xmlns:p14="http://schemas.microsoft.com/office/powerpoint/2010/main" val="31175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/>
          </a:bodyPr>
          <a:lstStyle/>
          <a:p>
            <a:r>
              <a:rPr lang="en-US" sz="8800" dirty="0"/>
              <a:t>This sucks for you.</a:t>
            </a:r>
          </a:p>
        </p:txBody>
      </p:sp>
    </p:spTree>
    <p:extLst>
      <p:ext uri="{BB962C8B-B14F-4D97-AF65-F5344CB8AC3E}">
        <p14:creationId xmlns:p14="http://schemas.microsoft.com/office/powerpoint/2010/main" val="371750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513608"/>
            <a:ext cx="9192800" cy="1866610"/>
          </a:xfrm>
        </p:spPr>
        <p:txBody>
          <a:bodyPr>
            <a:normAutofit/>
          </a:bodyPr>
          <a:lstStyle/>
          <a:p>
            <a:r>
              <a:rPr lang="en-US" sz="8800" dirty="0"/>
              <a:t>This sucks for you.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F479BD8-AD9F-35BB-D55F-88B78AABD1EB}"/>
              </a:ext>
            </a:extLst>
          </p:cNvPr>
          <p:cNvSpPr txBox="1">
            <a:spLocks/>
          </p:cNvSpPr>
          <p:nvPr/>
        </p:nvSpPr>
        <p:spPr>
          <a:xfrm>
            <a:off x="1499600" y="3034315"/>
            <a:ext cx="9192800" cy="1866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11354D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800" dirty="0"/>
              <a:t>      $$$</a:t>
            </a:r>
          </a:p>
        </p:txBody>
      </p:sp>
    </p:spTree>
    <p:extLst>
      <p:ext uri="{BB962C8B-B14F-4D97-AF65-F5344CB8AC3E}">
        <p14:creationId xmlns:p14="http://schemas.microsoft.com/office/powerpoint/2010/main" val="287216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494819"/>
            <a:ext cx="9192800" cy="1866610"/>
          </a:xfrm>
        </p:spPr>
        <p:txBody>
          <a:bodyPr>
            <a:normAutofit/>
          </a:bodyPr>
          <a:lstStyle/>
          <a:p>
            <a:r>
              <a:rPr lang="en-US" sz="8800" dirty="0"/>
              <a:t>This sucks for you.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F479BD8-AD9F-35BB-D55F-88B78AABD1EB}"/>
              </a:ext>
            </a:extLst>
          </p:cNvPr>
          <p:cNvSpPr txBox="1">
            <a:spLocks/>
          </p:cNvSpPr>
          <p:nvPr/>
        </p:nvSpPr>
        <p:spPr>
          <a:xfrm>
            <a:off x="1499600" y="3034314"/>
            <a:ext cx="9192800" cy="1866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11354D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800" dirty="0"/>
              <a:t>      $$$       Time</a:t>
            </a:r>
          </a:p>
        </p:txBody>
      </p:sp>
    </p:spTree>
    <p:extLst>
      <p:ext uri="{BB962C8B-B14F-4D97-AF65-F5344CB8AC3E}">
        <p14:creationId xmlns:p14="http://schemas.microsoft.com/office/powerpoint/2010/main" val="269648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This doesn’t suck for me.</a:t>
            </a:r>
          </a:p>
        </p:txBody>
      </p:sp>
    </p:spTree>
    <p:extLst>
      <p:ext uri="{BB962C8B-B14F-4D97-AF65-F5344CB8AC3E}">
        <p14:creationId xmlns:p14="http://schemas.microsoft.com/office/powerpoint/2010/main" val="376555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/>
          </a:bodyPr>
          <a:lstStyle/>
          <a:p>
            <a:r>
              <a:rPr lang="en-US" sz="8800" dirty="0"/>
              <a:t>My life should suck.</a:t>
            </a:r>
          </a:p>
        </p:txBody>
      </p:sp>
    </p:spTree>
    <p:extLst>
      <p:ext uri="{BB962C8B-B14F-4D97-AF65-F5344CB8AC3E}">
        <p14:creationId xmlns:p14="http://schemas.microsoft.com/office/powerpoint/2010/main" val="134872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/>
          </a:bodyPr>
          <a:lstStyle/>
          <a:p>
            <a:r>
              <a:rPr lang="en-US" sz="8800" dirty="0"/>
              <a:t>I want you to win.</a:t>
            </a:r>
          </a:p>
        </p:txBody>
      </p:sp>
    </p:spTree>
    <p:extLst>
      <p:ext uri="{BB962C8B-B14F-4D97-AF65-F5344CB8AC3E}">
        <p14:creationId xmlns:p14="http://schemas.microsoft.com/office/powerpoint/2010/main" val="218919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9117" y="939446"/>
            <a:ext cx="164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D576B"/>
                </a:solidFill>
                <a:latin typeface="+mj-lt"/>
              </a:rPr>
              <a:t>whoami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DBBF7-DBEE-4312-A550-F284C9D1FE59}"/>
              </a:ext>
            </a:extLst>
          </p:cNvPr>
          <p:cNvSpPr txBox="1"/>
          <p:nvPr/>
        </p:nvSpPr>
        <p:spPr>
          <a:xfrm>
            <a:off x="6" y="4058963"/>
            <a:ext cx="3000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Asher Andree</a:t>
            </a:r>
          </a:p>
          <a:p>
            <a:pPr algn="ctr"/>
            <a:r>
              <a:rPr lang="en-US" dirty="0"/>
              <a:t>Senior Penetration Tester</a:t>
            </a:r>
          </a:p>
          <a:p>
            <a:pPr algn="ctr"/>
            <a:r>
              <a:rPr lang="en-US" sz="1400" b="1" dirty="0">
                <a:solidFill>
                  <a:srgbClr val="8F7E59"/>
                </a:solidFill>
              </a:rPr>
              <a:t>CRTO | OSCP | eJPT</a:t>
            </a:r>
          </a:p>
        </p:txBody>
      </p:sp>
      <p:pic>
        <p:nvPicPr>
          <p:cNvPr id="6" name="Picture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B9E4DB10-6261-1EF3-D39C-C4B854012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9" y="1970563"/>
            <a:ext cx="2058468" cy="2066768"/>
          </a:xfrm>
          <a:prstGeom prst="ellipse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C137B8-D6EE-016B-1EAF-1B6FD9B36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00" y="6388274"/>
            <a:ext cx="1946746" cy="389349"/>
          </a:xfrm>
          <a:prstGeom prst="rect">
            <a:avLst/>
          </a:prstGeom>
        </p:spPr>
      </p:pic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1CA96A4E-E3CF-B8A7-39E7-13AF64866DF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127" y="43940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Vector Art, Icons, and Graphics for Free Download">
            <a:extLst>
              <a:ext uri="{FF2B5EF4-FFF2-40B4-BE49-F238E27FC236}">
                <a16:creationId xmlns:a16="http://schemas.microsoft.com/office/drawing/2014/main" id="{5D9C749A-2289-2709-3623-0771C9C8E39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10709" r="10912" b="10817"/>
          <a:stretch/>
        </p:blipFill>
        <p:spPr bwMode="auto">
          <a:xfrm>
            <a:off x="6796088" y="464285"/>
            <a:ext cx="1600200" cy="16001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icon&#10;&#10;Description automatically generated with medium confidence">
            <a:extLst>
              <a:ext uri="{FF2B5EF4-FFF2-40B4-BE49-F238E27FC236}">
                <a16:creationId xmlns:a16="http://schemas.microsoft.com/office/drawing/2014/main" id="{C9F8E5D8-6598-9A55-6840-0DE799BBEBA6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15" y="439406"/>
            <a:ext cx="1600198" cy="1646412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DE841F9A-168F-02F3-30B9-E984D9CBDF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22" y="3662688"/>
            <a:ext cx="7970529" cy="159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4B496-C112-A129-9DF8-8A43FD07C6FE}"/>
              </a:ext>
            </a:extLst>
          </p:cNvPr>
          <p:cNvSpPr txBox="1"/>
          <p:nvPr/>
        </p:nvSpPr>
        <p:spPr>
          <a:xfrm>
            <a:off x="3863918" y="5350088"/>
            <a:ext cx="73140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Learn more about us: </a:t>
            </a:r>
            <a:r>
              <a:rPr lang="en-US" dirty="0">
                <a:hlinkClick r:id="rId10"/>
              </a:rPr>
              <a:t>https://risk3sixty.com/penetration-testing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BC6B56-A233-4FD1-1607-A3FE1BF964DE}"/>
              </a:ext>
            </a:extLst>
          </p:cNvPr>
          <p:cNvSpPr txBox="1"/>
          <p:nvPr/>
        </p:nvSpPr>
        <p:spPr>
          <a:xfrm>
            <a:off x="3897971" y="2205265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https://0xAsh.io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EB8E9-C5FC-9E77-522D-A30C45A82DC0}"/>
              </a:ext>
            </a:extLst>
          </p:cNvPr>
          <p:cNvSpPr txBox="1"/>
          <p:nvPr/>
        </p:nvSpPr>
        <p:spPr>
          <a:xfrm>
            <a:off x="6677277" y="2205265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@_bin_Ash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04A8D-6DD4-AEB4-902A-A271C0BCCB44}"/>
              </a:ext>
            </a:extLst>
          </p:cNvPr>
          <p:cNvSpPr txBox="1"/>
          <p:nvPr/>
        </p:nvSpPr>
        <p:spPr>
          <a:xfrm>
            <a:off x="9456583" y="2160541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@0xAsh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40AF58-DDA4-A57E-67A5-511B0B5716F5}"/>
              </a:ext>
            </a:extLst>
          </p:cNvPr>
          <p:cNvCxnSpPr>
            <a:cxnSpLocks/>
          </p:cNvCxnSpPr>
          <p:nvPr/>
        </p:nvCxnSpPr>
        <p:spPr>
          <a:xfrm>
            <a:off x="3000375" y="0"/>
            <a:ext cx="0" cy="616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AEF828-5AD0-EE45-79DD-CCD99960B8F5}"/>
              </a:ext>
            </a:extLst>
          </p:cNvPr>
          <p:cNvCxnSpPr>
            <a:cxnSpLocks/>
          </p:cNvCxnSpPr>
          <p:nvPr/>
        </p:nvCxnSpPr>
        <p:spPr>
          <a:xfrm flipH="1">
            <a:off x="3000375" y="3003947"/>
            <a:ext cx="9191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450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4"/>
            <a:ext cx="10515600" cy="1325563"/>
          </a:xfrm>
        </p:spPr>
        <p:txBody>
          <a:bodyPr anchor="ctr"/>
          <a:lstStyle/>
          <a:p>
            <a:pPr algn="l"/>
            <a:r>
              <a:rPr lang="en-US" dirty="0"/>
              <a:t>You can think of this talk as a free portion of an internal network pentest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6DE8-4C7E-E2F2-BD55-755EE27C8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687"/>
            <a:ext cx="10515600" cy="2798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It’s by no means all encompassing</a:t>
            </a:r>
          </a:p>
          <a:p>
            <a:r>
              <a:rPr lang="en-US" dirty="0"/>
              <a:t>But it for sure will make your next internal </a:t>
            </a:r>
            <a:r>
              <a:rPr lang="en-US" dirty="0" err="1"/>
              <a:t>pentester’s</a:t>
            </a:r>
            <a:r>
              <a:rPr lang="en-US" dirty="0"/>
              <a:t> life suck a little</a:t>
            </a:r>
          </a:p>
          <a:p>
            <a:r>
              <a:rPr lang="en-US" dirty="0"/>
              <a:t>Their life should suck a little</a:t>
            </a:r>
          </a:p>
          <a:p>
            <a:r>
              <a:rPr lang="en-US" dirty="0"/>
              <a:t>You should be equipped to win</a:t>
            </a:r>
          </a:p>
          <a:p>
            <a:endParaRPr lang="en-US" dirty="0"/>
          </a:p>
          <a:p>
            <a:pPr lvl="1"/>
            <a:r>
              <a:rPr lang="en-US" dirty="0"/>
              <a:t>Also… be sure to check out the further reading section near the end </a:t>
            </a:r>
          </a:p>
        </p:txBody>
      </p:sp>
    </p:spTree>
    <p:extLst>
      <p:ext uri="{BB962C8B-B14F-4D97-AF65-F5344CB8AC3E}">
        <p14:creationId xmlns:p14="http://schemas.microsoft.com/office/powerpoint/2010/main" val="6801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84F8D8-5239-68F0-2C90-A2019BA8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842962"/>
            <a:ext cx="8048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8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4453"/>
            <a:ext cx="9144000" cy="2849094"/>
          </a:xfrm>
        </p:spPr>
        <p:txBody>
          <a:bodyPr anchor="ctr"/>
          <a:lstStyle/>
          <a:p>
            <a:r>
              <a:rPr lang="en-US" dirty="0"/>
              <a:t>Part 1: Protecting Our Protocols</a:t>
            </a:r>
          </a:p>
        </p:txBody>
      </p:sp>
    </p:spTree>
    <p:extLst>
      <p:ext uri="{BB962C8B-B14F-4D97-AF65-F5344CB8AC3E}">
        <p14:creationId xmlns:p14="http://schemas.microsoft.com/office/powerpoint/2010/main" val="212446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4453"/>
            <a:ext cx="9144000" cy="2849094"/>
          </a:xfrm>
        </p:spPr>
        <p:txBody>
          <a:bodyPr anchor="ctr"/>
          <a:lstStyle/>
          <a:p>
            <a:r>
              <a:rPr lang="en-US" dirty="0"/>
              <a:t>One </a:t>
            </a:r>
            <a:r>
              <a:rPr lang="en-US"/>
              <a:t>note…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3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NTLM</a:t>
            </a:r>
          </a:p>
        </p:txBody>
      </p:sp>
    </p:spTree>
    <p:extLst>
      <p:ext uri="{BB962C8B-B14F-4D97-AF65-F5344CB8AC3E}">
        <p14:creationId xmlns:p14="http://schemas.microsoft.com/office/powerpoint/2010/main" val="2848718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NTLM Authentication</a:t>
            </a:r>
          </a:p>
        </p:txBody>
      </p:sp>
      <p:pic>
        <p:nvPicPr>
          <p:cNvPr id="1026" name="Picture 2" descr="NTLM">
            <a:extLst>
              <a:ext uri="{FF2B5EF4-FFF2-40B4-BE49-F238E27FC236}">
                <a16:creationId xmlns:a16="http://schemas.microsoft.com/office/drawing/2014/main" id="{4DC8D837-6F6F-06B9-1427-CC7CE5F0A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91" y="2944080"/>
            <a:ext cx="6923809" cy="24857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5BAD3-16E4-5EDD-9436-D1641509E442}"/>
              </a:ext>
            </a:extLst>
          </p:cNvPr>
          <p:cNvSpPr txBox="1"/>
          <p:nvPr/>
        </p:nvSpPr>
        <p:spPr>
          <a:xfrm>
            <a:off x="957943" y="1428206"/>
            <a:ext cx="10842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NT Lan Manager (NTLM) -&gt; Developed in 1993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NTLMv1 and NTLMv2 -&gt; Both vulnerable to MitM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cracked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also be relayed to other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 NTLM and only use Kerberos? Good luck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98DE8-BAD7-B93A-2D01-FA30BDE387A4}"/>
              </a:ext>
            </a:extLst>
          </p:cNvPr>
          <p:cNvSpPr txBox="1"/>
          <p:nvPr/>
        </p:nvSpPr>
        <p:spPr>
          <a:xfrm>
            <a:off x="4429991" y="5468340"/>
            <a:ext cx="552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Hackndo</a:t>
            </a:r>
            <a:r>
              <a:rPr lang="en-US" dirty="0"/>
              <a:t>: NTLM Relay [2]</a:t>
            </a:r>
          </a:p>
        </p:txBody>
      </p:sp>
    </p:spTree>
    <p:extLst>
      <p:ext uri="{BB962C8B-B14F-4D97-AF65-F5344CB8AC3E}">
        <p14:creationId xmlns:p14="http://schemas.microsoft.com/office/powerpoint/2010/main" val="43820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FB5-9CDC-6397-147C-AAC389C6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NTLM Authentication</a:t>
            </a:r>
          </a:p>
        </p:txBody>
      </p:sp>
      <p:pic>
        <p:nvPicPr>
          <p:cNvPr id="1028" name="Picture 4" descr="NTLM Challenge Response">
            <a:extLst>
              <a:ext uri="{FF2B5EF4-FFF2-40B4-BE49-F238E27FC236}">
                <a16:creationId xmlns:a16="http://schemas.microsoft.com/office/drawing/2014/main" id="{D39F67A2-5F1A-65D2-4C02-AEB2A469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595427"/>
            <a:ext cx="10458450" cy="29908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37AA1-858C-A84A-335A-B58EC4394A1B}"/>
              </a:ext>
            </a:extLst>
          </p:cNvPr>
          <p:cNvSpPr txBox="1"/>
          <p:nvPr/>
        </p:nvSpPr>
        <p:spPr>
          <a:xfrm>
            <a:off x="866775" y="1489166"/>
            <a:ext cx="1045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Client requests authentication with server</a:t>
            </a:r>
          </a:p>
          <a:p>
            <a:pPr marL="342900" indent="-342900">
              <a:buAutoNum type="arabicPeriod"/>
            </a:pPr>
            <a:r>
              <a:rPr lang="en-US" dirty="0"/>
              <a:t>Server issues a challenge</a:t>
            </a:r>
          </a:p>
          <a:p>
            <a:pPr marL="342900" indent="-342900">
              <a:buAutoNum type="arabicPeriod"/>
            </a:pPr>
            <a:r>
              <a:rPr lang="en-US" dirty="0"/>
              <a:t>Client encrypts the issued challenge with its secret -&gt; sends it back to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9AF9F-12F4-D42C-671C-A60ACE842FA9}"/>
              </a:ext>
            </a:extLst>
          </p:cNvPr>
          <p:cNvSpPr txBox="1"/>
          <p:nvPr/>
        </p:nvSpPr>
        <p:spPr>
          <a:xfrm>
            <a:off x="838200" y="5680646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Hackndo</a:t>
            </a:r>
            <a:r>
              <a:rPr lang="en-US" dirty="0"/>
              <a:t>: NTLM Relay [2]</a:t>
            </a:r>
          </a:p>
        </p:txBody>
      </p:sp>
    </p:spTree>
    <p:extLst>
      <p:ext uri="{BB962C8B-B14F-4D97-AF65-F5344CB8AC3E}">
        <p14:creationId xmlns:p14="http://schemas.microsoft.com/office/powerpoint/2010/main" val="140159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975185-C1F9-6033-26EA-5634F10ECB33}"/>
              </a:ext>
            </a:extLst>
          </p:cNvPr>
          <p:cNvSpPr txBox="1"/>
          <p:nvPr/>
        </p:nvSpPr>
        <p:spPr>
          <a:xfrm>
            <a:off x="1466899" y="5753918"/>
            <a:ext cx="552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Hackndo</a:t>
            </a:r>
            <a:r>
              <a:rPr lang="en-US" dirty="0"/>
              <a:t>: NTLM Relay [2]</a:t>
            </a:r>
          </a:p>
        </p:txBody>
      </p:sp>
      <p:pic>
        <p:nvPicPr>
          <p:cNvPr id="2050" name="Picture 2" descr="NTLM Relay">
            <a:extLst>
              <a:ext uri="{FF2B5EF4-FFF2-40B4-BE49-F238E27FC236}">
                <a16:creationId xmlns:a16="http://schemas.microsoft.com/office/drawing/2014/main" id="{4C8AAD19-698F-5CB8-0FB5-D648F9EB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9" y="277614"/>
            <a:ext cx="9258201" cy="5451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8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Poisoning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75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Link-Local Multicast Name Resolution (LLMNR)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/>
          </a:bodyPr>
          <a:lstStyle/>
          <a:p>
            <a:r>
              <a:rPr lang="en-US" sz="8800" dirty="0"/>
              <a:t>Let’s get started</a:t>
            </a:r>
          </a:p>
        </p:txBody>
      </p:sp>
    </p:spTree>
    <p:extLst>
      <p:ext uri="{BB962C8B-B14F-4D97-AF65-F5344CB8AC3E}">
        <p14:creationId xmlns:p14="http://schemas.microsoft.com/office/powerpoint/2010/main" val="346478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789078-0C3B-D8E9-7D8E-D77ED3292F54}"/>
              </a:ext>
            </a:extLst>
          </p:cNvPr>
          <p:cNvSpPr/>
          <p:nvPr/>
        </p:nvSpPr>
        <p:spPr>
          <a:xfrm>
            <a:off x="0" y="0"/>
            <a:ext cx="12192000" cy="6159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E77EEB-7F92-C8F1-34D2-8877AF6C4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" t="3568" r="3637" b="2877"/>
          <a:stretch/>
        </p:blipFill>
        <p:spPr>
          <a:xfrm>
            <a:off x="1471748" y="140964"/>
            <a:ext cx="9248503" cy="5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74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Link-Local Multicast Name Resolution (LLMNR)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2E31FB-609D-2531-CCFB-4AD63980F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218" y="1690688"/>
            <a:ext cx="9397564" cy="39335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AB5F5-B5B7-2DAA-C46F-02005F216AE0}"/>
              </a:ext>
            </a:extLst>
          </p:cNvPr>
          <p:cNvSpPr txBox="1"/>
          <p:nvPr/>
        </p:nvSpPr>
        <p:spPr>
          <a:xfrm>
            <a:off x="1402915" y="5699342"/>
            <a:ext cx="947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Disable LLMNR &amp; Why You Want To [3]</a:t>
            </a:r>
          </a:p>
        </p:txBody>
      </p:sp>
    </p:spTree>
    <p:extLst>
      <p:ext uri="{BB962C8B-B14F-4D97-AF65-F5344CB8AC3E}">
        <p14:creationId xmlns:p14="http://schemas.microsoft.com/office/powerpoint/2010/main" val="1520469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l"/>
            <a:r>
              <a:rPr lang="en-US" dirty="0"/>
              <a:t>LLMNR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6E6D7-5FC9-A33C-A036-062F92C5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" t="2469"/>
          <a:stretch/>
        </p:blipFill>
        <p:spPr>
          <a:xfrm>
            <a:off x="851248" y="2230612"/>
            <a:ext cx="5244752" cy="2396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4E176-61E3-AF87-A218-D27205FD5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6" t="1252" r="1014" b="606"/>
          <a:stretch/>
        </p:blipFill>
        <p:spPr>
          <a:xfrm>
            <a:off x="7029993" y="1242033"/>
            <a:ext cx="4323807" cy="4010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9253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l"/>
            <a:r>
              <a:rPr lang="en-US" dirty="0"/>
              <a:t>LLMNR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A1CBE-DB6E-0F85-A7DC-3574376A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15" y="1273403"/>
            <a:ext cx="9649369" cy="43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40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l"/>
            <a:r>
              <a:rPr lang="en-US" dirty="0"/>
              <a:t>LLMNR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58165-7CF9-1C31-2298-845107968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6"/>
          <a:stretch/>
        </p:blipFill>
        <p:spPr>
          <a:xfrm>
            <a:off x="1586304" y="1036524"/>
            <a:ext cx="9019392" cy="47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l"/>
            <a:r>
              <a:rPr lang="en-US" dirty="0"/>
              <a:t>Poisoning LLMNR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D9CB8-E2A7-DBEE-E3C7-FFCD76E68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3206"/>
          <a:stretch/>
        </p:blipFill>
        <p:spPr>
          <a:xfrm>
            <a:off x="467987" y="2100364"/>
            <a:ext cx="11256026" cy="2657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82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l"/>
            <a:r>
              <a:rPr lang="en-US" dirty="0"/>
              <a:t>Cool, How do I fix it? (LLMNR)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E3977-A3F1-6828-0867-69800D118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"/>
          <a:stretch/>
        </p:blipFill>
        <p:spPr>
          <a:xfrm>
            <a:off x="1944112" y="1860115"/>
            <a:ext cx="8303775" cy="4252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63253-D2EE-2E99-806C-D19A50637504}"/>
              </a:ext>
            </a:extLst>
          </p:cNvPr>
          <p:cNvSpPr txBox="1"/>
          <p:nvPr/>
        </p:nvSpPr>
        <p:spPr>
          <a:xfrm>
            <a:off x="977030" y="1175658"/>
            <a:ext cx="976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Configuration -&gt; Network -&gt; DNS Client -&gt; Turn off multicast name resolution -&gt; Enabled </a:t>
            </a:r>
          </a:p>
        </p:txBody>
      </p:sp>
    </p:spTree>
    <p:extLst>
      <p:ext uri="{BB962C8B-B14F-4D97-AF65-F5344CB8AC3E}">
        <p14:creationId xmlns:p14="http://schemas.microsoft.com/office/powerpoint/2010/main" val="367600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l"/>
            <a:r>
              <a:rPr lang="en-US" dirty="0"/>
              <a:t>Cool, How do I fix it? (LLMNR)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E3977-A3F1-6828-0867-69800D118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"/>
          <a:stretch/>
        </p:blipFill>
        <p:spPr>
          <a:xfrm>
            <a:off x="1944112" y="1860115"/>
            <a:ext cx="8303775" cy="4252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63253-D2EE-2E99-806C-D19A50637504}"/>
              </a:ext>
            </a:extLst>
          </p:cNvPr>
          <p:cNvSpPr txBox="1"/>
          <p:nvPr/>
        </p:nvSpPr>
        <p:spPr>
          <a:xfrm>
            <a:off x="977030" y="1175658"/>
            <a:ext cx="953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Configuration -&gt; Network -&gt; DNS Client -&gt; Turn off multicast name resolution -&gt;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56EC9-4A07-6288-26EF-6483D0656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18" y="1606731"/>
            <a:ext cx="4748647" cy="44079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25BE9-3A4D-4A0F-C2E5-0ABAEE8F9455}"/>
              </a:ext>
            </a:extLst>
          </p:cNvPr>
          <p:cNvCxnSpPr>
            <a:cxnSpLocks/>
          </p:cNvCxnSpPr>
          <p:nvPr/>
        </p:nvCxnSpPr>
        <p:spPr>
          <a:xfrm>
            <a:off x="3288082" y="1986190"/>
            <a:ext cx="1739836" cy="493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33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won! Thanks for coming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40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NetBIOS Name Service </a:t>
            </a:r>
            <a:br>
              <a:rPr lang="en-US" dirty="0"/>
            </a:br>
            <a:r>
              <a:rPr lang="en-US" dirty="0"/>
              <a:t>(NBT-NS)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3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4" y="0"/>
            <a:ext cx="12192584" cy="920989"/>
          </a:xfrm>
        </p:spPr>
        <p:txBody>
          <a:bodyPr>
            <a:normAutofit/>
          </a:bodyPr>
          <a:lstStyle/>
          <a:p>
            <a:r>
              <a:rPr lang="en-US" dirty="0"/>
              <a:t>What will we be covering today?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E85F76-D679-0289-1EC5-53E9283EF17B}"/>
              </a:ext>
            </a:extLst>
          </p:cNvPr>
          <p:cNvSpPr txBox="1">
            <a:spLocks/>
          </p:cNvSpPr>
          <p:nvPr/>
        </p:nvSpPr>
        <p:spPr>
          <a:xfrm>
            <a:off x="5146630" y="1715413"/>
            <a:ext cx="1898739" cy="1979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135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F7E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66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0EF0CE-6794-C393-062E-E6B41B575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519004"/>
              </p:ext>
            </p:extLst>
          </p:nvPr>
        </p:nvGraphicFramePr>
        <p:xfrm>
          <a:off x="1339013" y="962299"/>
          <a:ext cx="9513389" cy="1742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075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NetBios</a:t>
            </a:r>
            <a:r>
              <a:rPr lang="en-US" dirty="0"/>
              <a:t> (NBT-NS)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82C91-1CFF-8C31-EEFE-B469CFF3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97"/>
          <a:stretch/>
        </p:blipFill>
        <p:spPr>
          <a:xfrm>
            <a:off x="1002212" y="1329085"/>
            <a:ext cx="10187576" cy="41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NetBios</a:t>
            </a:r>
            <a:r>
              <a:rPr lang="en-US" dirty="0"/>
              <a:t> (NBT-NS)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5DA1D-8AB9-0D1E-CADC-96B9C4C4C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9"/>
          <a:stretch/>
        </p:blipFill>
        <p:spPr>
          <a:xfrm>
            <a:off x="242887" y="1457502"/>
            <a:ext cx="11706225" cy="6675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A9AD9-28FE-7AE8-884D-557DC95A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6" y="2288313"/>
            <a:ext cx="8963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9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does this do for us?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12A10-A22A-D92D-997D-CB18E6BFB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0" b="38035"/>
          <a:stretch/>
        </p:blipFill>
        <p:spPr>
          <a:xfrm>
            <a:off x="735127" y="3708219"/>
            <a:ext cx="10721746" cy="1783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349FD-251F-B474-CE8C-7040E284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27" y="1562455"/>
            <a:ext cx="5029200" cy="165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4126E-18F9-FB49-894E-01163E14C2F9}"/>
              </a:ext>
            </a:extLst>
          </p:cNvPr>
          <p:cNvSpPr txBox="1"/>
          <p:nvPr/>
        </p:nvSpPr>
        <p:spPr>
          <a:xfrm>
            <a:off x="6862295" y="1506022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Poisoned table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9EF154-8864-D991-DDCA-081C00FE52F5}"/>
              </a:ext>
            </a:extLst>
          </p:cNvPr>
          <p:cNvCxnSpPr/>
          <p:nvPr/>
        </p:nvCxnSpPr>
        <p:spPr>
          <a:xfrm flipH="1">
            <a:off x="5824603" y="1734855"/>
            <a:ext cx="1622120" cy="256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222DD-86C2-B04E-3CAA-78A74FD7E125}"/>
              </a:ext>
            </a:extLst>
          </p:cNvPr>
          <p:cNvSpPr txBox="1"/>
          <p:nvPr/>
        </p:nvSpPr>
        <p:spPr>
          <a:xfrm>
            <a:off x="6862295" y="2625583"/>
            <a:ext cx="28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Authentication pointed towards us!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D12F74-3B67-7E22-3A8F-D26F43B59BEB}"/>
              </a:ext>
            </a:extLst>
          </p:cNvPr>
          <p:cNvCxnSpPr>
            <a:cxnSpLocks/>
          </p:cNvCxnSpPr>
          <p:nvPr/>
        </p:nvCxnSpPr>
        <p:spPr>
          <a:xfrm>
            <a:off x="8279615" y="3219805"/>
            <a:ext cx="125349" cy="412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4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Cool, how do I fix it?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6893F-02F6-E808-DF63-E1C96D1C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" t="585"/>
          <a:stretch/>
        </p:blipFill>
        <p:spPr>
          <a:xfrm>
            <a:off x="613774" y="1384126"/>
            <a:ext cx="10987675" cy="46305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286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Cool, how do I fix it?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F47A3-64CD-1494-D8FE-D64407FA4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1795" r="601"/>
          <a:stretch/>
        </p:blipFill>
        <p:spPr>
          <a:xfrm>
            <a:off x="4154464" y="3174641"/>
            <a:ext cx="6833221" cy="21272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DB5058-2242-6D3E-4CC8-0F097D76D957}"/>
              </a:ext>
            </a:extLst>
          </p:cNvPr>
          <p:cNvCxnSpPr/>
          <p:nvPr/>
        </p:nvCxnSpPr>
        <p:spPr>
          <a:xfrm>
            <a:off x="2567835" y="3267732"/>
            <a:ext cx="1434230" cy="375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0B0D0-5EAA-7FCF-14EE-C10CE7508D55}"/>
              </a:ext>
            </a:extLst>
          </p:cNvPr>
          <p:cNvCxnSpPr>
            <a:cxnSpLocks/>
          </p:cNvCxnSpPr>
          <p:nvPr/>
        </p:nvCxnSpPr>
        <p:spPr>
          <a:xfrm>
            <a:off x="2517731" y="4238280"/>
            <a:ext cx="14843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11393B-E603-14D2-0F31-6F1E65C99454}"/>
              </a:ext>
            </a:extLst>
          </p:cNvPr>
          <p:cNvCxnSpPr>
            <a:cxnSpLocks/>
          </p:cNvCxnSpPr>
          <p:nvPr/>
        </p:nvCxnSpPr>
        <p:spPr>
          <a:xfrm flipV="1">
            <a:off x="2492679" y="4923076"/>
            <a:ext cx="1484334" cy="210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AC40D2-AA86-517C-A66B-362DDDA32108}"/>
              </a:ext>
            </a:extLst>
          </p:cNvPr>
          <p:cNvSpPr txBox="1"/>
          <p:nvPr/>
        </p:nvSpPr>
        <p:spPr>
          <a:xfrm>
            <a:off x="838200" y="1483303"/>
            <a:ext cx="11511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Via PowerShell [4]:</a:t>
            </a:r>
          </a:p>
          <a:p>
            <a:r>
              <a:rPr lang="en-US" sz="2000" dirty="0">
                <a:latin typeface="Open Sans" panose="020B0606030504020204" pitchFamily="34" charset="0"/>
              </a:rPr>
              <a:t>S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et-ItemProperty HKLM:\SYSTEM\CurrentControlSet\services\</a:t>
            </a:r>
            <a:r>
              <a:rPr lang="en-US" sz="2000" b="0" i="0" dirty="0" err="1">
                <a:effectLst/>
                <a:latin typeface="Open Sans" panose="020B0606030504020204" pitchFamily="34" charset="0"/>
              </a:rPr>
              <a:t>NetBT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\Parameters\Interfaces\</a:t>
            </a:r>
            <a:r>
              <a:rPr lang="en-US" sz="2000" b="0" i="0" dirty="0" err="1">
                <a:effectLst/>
                <a:latin typeface="Open Sans" panose="020B0606030504020204" pitchFamily="34" charset="0"/>
              </a:rPr>
              <a:t>tcpip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* </a:t>
            </a:r>
          </a:p>
          <a:p>
            <a:r>
              <a:rPr lang="en-US" sz="2000" b="0" i="0" dirty="0">
                <a:effectLst/>
                <a:latin typeface="Open Sans" panose="020B0606030504020204" pitchFamily="34" charset="0"/>
              </a:rPr>
              <a:t>-Name </a:t>
            </a:r>
            <a:r>
              <a:rPr lang="en-US" sz="2000" b="0" i="0" dirty="0" err="1">
                <a:effectLst/>
                <a:latin typeface="Open Sans" panose="020B0606030504020204" pitchFamily="34" charset="0"/>
              </a:rPr>
              <a:t>NetbiosOptions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 -Value 2</a:t>
            </a:r>
          </a:p>
          <a:p>
            <a:endParaRPr lang="en-US" sz="1200" dirty="0">
              <a:latin typeface="Open Sans" panose="020B0606030504020204" pitchFamily="34" charset="0"/>
            </a:endParaRPr>
          </a:p>
          <a:p>
            <a:endParaRPr lang="en-US" sz="1200" dirty="0">
              <a:latin typeface="Open Sans" panose="020B0606030504020204" pitchFamily="34" charset="0"/>
            </a:endParaRPr>
          </a:p>
          <a:p>
            <a:endParaRPr lang="en-US" sz="1200" dirty="0">
              <a:latin typeface="Open Sans" panose="020B060603050402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9518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DHCPv6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4B086-B923-7C6B-3BDA-C3D4B77D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1690688"/>
            <a:ext cx="10983686" cy="3293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BC158-C657-F1A7-AFDC-CAA75B8C7478}"/>
              </a:ext>
            </a:extLst>
          </p:cNvPr>
          <p:cNvSpPr txBox="1"/>
          <p:nvPr/>
        </p:nvSpPr>
        <p:spPr>
          <a:xfrm>
            <a:off x="604157" y="5185954"/>
            <a:ext cx="1098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IT: mitm6 – compromising IPv4 networks via IPv6 [5]</a:t>
            </a:r>
          </a:p>
        </p:txBody>
      </p:sp>
    </p:spTree>
    <p:extLst>
      <p:ext uri="{BB962C8B-B14F-4D97-AF65-F5344CB8AC3E}">
        <p14:creationId xmlns:p14="http://schemas.microsoft.com/office/powerpoint/2010/main" val="853674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DHCPv6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6FBEC-A166-9E27-3D07-657DB9E8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3" y="3043837"/>
            <a:ext cx="10748554" cy="2182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B33C-871D-0DEC-90DA-6E81CE468504}"/>
              </a:ext>
            </a:extLst>
          </p:cNvPr>
          <p:cNvSpPr txBox="1"/>
          <p:nvPr/>
        </p:nvSpPr>
        <p:spPr>
          <a:xfrm>
            <a:off x="838200" y="145928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Periodically requests IPv6 configuration via DHCPv6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IPv6 DNS &gt; IPv4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only advertise yourself as a gateway… limited adverse impacts to client environment since hosts won’t try to talk to assets IPv6 hosts outside their network segment</a:t>
            </a:r>
          </a:p>
        </p:txBody>
      </p:sp>
    </p:spTree>
    <p:extLst>
      <p:ext uri="{BB962C8B-B14F-4D97-AF65-F5344CB8AC3E}">
        <p14:creationId xmlns:p14="http://schemas.microsoft.com/office/powerpoint/2010/main" val="244302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DHCPv6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A35EB-F6BE-55D1-6262-C78C90A0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372" y="2039986"/>
            <a:ext cx="7389256" cy="3546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18584-E316-AD69-9AFD-52EBEBFF569B}"/>
              </a:ext>
            </a:extLst>
          </p:cNvPr>
          <p:cNvSpPr txBox="1"/>
          <p:nvPr/>
        </p:nvSpPr>
        <p:spPr>
          <a:xfrm>
            <a:off x="933994" y="1436914"/>
            <a:ext cx="894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Gateway has been replaced!</a:t>
            </a:r>
          </a:p>
        </p:txBody>
      </p:sp>
    </p:spTree>
    <p:extLst>
      <p:ext uri="{BB962C8B-B14F-4D97-AF65-F5344CB8AC3E}">
        <p14:creationId xmlns:p14="http://schemas.microsoft.com/office/powerpoint/2010/main" val="2203138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Windows Proxy Auto Discovery (WPAD)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12F94-0093-AF4B-9A37-92E49AE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curious case of WPAD</a:t>
            </a:r>
          </a:p>
          <a:p>
            <a:r>
              <a:rPr lang="en-US" dirty="0"/>
              <a:t>Wpad.dat file used to configure an internal proxy server</a:t>
            </a:r>
          </a:p>
          <a:p>
            <a:r>
              <a:rPr lang="en-US" dirty="0"/>
              <a:t>As of 2016 WPAD is only requested via DNS… no LLMNR</a:t>
            </a:r>
          </a:p>
          <a:p>
            <a:r>
              <a:rPr lang="en-US" dirty="0"/>
              <a:t>Wait… we are DNS aren’t we?</a:t>
            </a:r>
          </a:p>
          <a:p>
            <a:r>
              <a:rPr lang="en-US" dirty="0"/>
              <a:t>Time to start relaying! More on this soon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87175-58D4-78E4-BCBF-99D0526B1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5"/>
          <a:stretch/>
        </p:blipFill>
        <p:spPr>
          <a:xfrm>
            <a:off x="972818" y="4598128"/>
            <a:ext cx="10246364" cy="60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23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First let’s sort out DHCPv6 + WPAD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FF1A-34EA-713F-0F5F-3CFC70D7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5" y="1463290"/>
            <a:ext cx="11377749" cy="938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F7B173-2C39-9412-D0AE-88E8F9D21EF9}"/>
              </a:ext>
            </a:extLst>
          </p:cNvPr>
          <p:cNvSpPr txBox="1"/>
          <p:nvPr/>
        </p:nvSpPr>
        <p:spPr>
          <a:xfrm>
            <a:off x="407125" y="2492858"/>
            <a:ext cx="1098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LMG Security: Mitigating IPv6 Poisoning Attacks [6]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89874-BCDD-0A51-8C09-BE6EECE14119}"/>
              </a:ext>
            </a:extLst>
          </p:cNvPr>
          <p:cNvSpPr txBox="1"/>
          <p:nvPr/>
        </p:nvSpPr>
        <p:spPr>
          <a:xfrm>
            <a:off x="432163" y="3548575"/>
            <a:ext cx="113276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PowerShell:</a:t>
            </a:r>
          </a:p>
          <a:p>
            <a:r>
              <a:rPr lang="en-US" sz="2800" i="1" dirty="0"/>
              <a:t>Set-</a:t>
            </a:r>
            <a:r>
              <a:rPr lang="en-US" sz="2800" i="1" dirty="0" err="1"/>
              <a:t>NetIPInterface</a:t>
            </a:r>
            <a:r>
              <a:rPr lang="en-US" sz="2800" i="1" dirty="0"/>
              <a:t> –</a:t>
            </a:r>
            <a:r>
              <a:rPr lang="en-US" sz="2800" i="1" dirty="0" err="1"/>
              <a:t>AddressFamily</a:t>
            </a:r>
            <a:r>
              <a:rPr lang="en-US" sz="2800" i="1" dirty="0"/>
              <a:t> IPv6 –</a:t>
            </a:r>
            <a:r>
              <a:rPr lang="en-US" sz="2800" i="1" dirty="0" err="1"/>
              <a:t>InterfaceIndex</a:t>
            </a:r>
            <a:r>
              <a:rPr lang="en-US" sz="2800" i="1" dirty="0"/>
              <a:t> $(Get-</a:t>
            </a:r>
            <a:r>
              <a:rPr lang="en-US" sz="2800" i="1" dirty="0" err="1"/>
              <a:t>NetIPInterface</a:t>
            </a:r>
            <a:r>
              <a:rPr lang="en-US" sz="2800" i="1" dirty="0"/>
              <a:t> –</a:t>
            </a:r>
            <a:r>
              <a:rPr lang="en-US" sz="2800" i="1" dirty="0" err="1"/>
              <a:t>AddressFamily</a:t>
            </a:r>
            <a:r>
              <a:rPr lang="en-US" sz="2800" i="1" dirty="0"/>
              <a:t> IPv6 | Select-Object –</a:t>
            </a:r>
            <a:r>
              <a:rPr lang="en-US" sz="2800" i="1" dirty="0" err="1"/>
              <a:t>ExpandProperty</a:t>
            </a:r>
            <a:r>
              <a:rPr lang="en-US" sz="2800" i="1" dirty="0"/>
              <a:t> </a:t>
            </a:r>
            <a:r>
              <a:rPr lang="en-US" sz="2800" i="1" dirty="0" err="1"/>
              <a:t>InterfaceIndex</a:t>
            </a:r>
            <a:r>
              <a:rPr lang="en-US" sz="2800" i="1" dirty="0"/>
              <a:t>)</a:t>
            </a:r>
          </a:p>
          <a:p>
            <a:r>
              <a:rPr lang="en-US" sz="2800" i="1" dirty="0"/>
              <a:t> –</a:t>
            </a:r>
            <a:r>
              <a:rPr lang="en-US" sz="2800" i="1" dirty="0" err="1"/>
              <a:t>RouterDiscovery</a:t>
            </a:r>
            <a:r>
              <a:rPr lang="en-US" sz="2800" i="1" dirty="0"/>
              <a:t> Disabled –</a:t>
            </a:r>
            <a:r>
              <a:rPr lang="en-US" sz="2800" i="1" dirty="0" err="1"/>
              <a:t>Dhcp</a:t>
            </a:r>
            <a:r>
              <a:rPr lang="en-US" sz="2800" i="1" dirty="0"/>
              <a:t> Disabled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A0A97-0509-3875-8973-4DD9DF9EE87F}"/>
              </a:ext>
            </a:extLst>
          </p:cNvPr>
          <p:cNvSpPr txBox="1"/>
          <p:nvPr/>
        </p:nvSpPr>
        <p:spPr>
          <a:xfrm>
            <a:off x="407125" y="5438562"/>
            <a:ext cx="1098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LMG Security: Mitigating IPv6 Poisoning Attacks [6]</a:t>
            </a:r>
          </a:p>
        </p:txBody>
      </p:sp>
    </p:spTree>
    <p:extLst>
      <p:ext uri="{BB962C8B-B14F-4D97-AF65-F5344CB8AC3E}">
        <p14:creationId xmlns:p14="http://schemas.microsoft.com/office/powerpoint/2010/main" val="206229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4" y="0"/>
            <a:ext cx="12192584" cy="920989"/>
          </a:xfrm>
        </p:spPr>
        <p:txBody>
          <a:bodyPr>
            <a:normAutofit/>
          </a:bodyPr>
          <a:lstStyle/>
          <a:p>
            <a:r>
              <a:rPr lang="en-US" dirty="0"/>
              <a:t>What will we be covering today?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E85F76-D679-0289-1EC5-53E9283EF17B}"/>
              </a:ext>
            </a:extLst>
          </p:cNvPr>
          <p:cNvSpPr txBox="1">
            <a:spLocks/>
          </p:cNvSpPr>
          <p:nvPr/>
        </p:nvSpPr>
        <p:spPr>
          <a:xfrm>
            <a:off x="5146630" y="1715413"/>
            <a:ext cx="1898739" cy="1979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135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F7E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66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0EF0CE-6794-C393-062E-E6B41B575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23845"/>
              </p:ext>
            </p:extLst>
          </p:nvPr>
        </p:nvGraphicFramePr>
        <p:xfrm>
          <a:off x="1339013" y="920989"/>
          <a:ext cx="9513389" cy="3302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257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0" y="-79549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WPAD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4FE3-9764-D9F7-F416-3ADDF187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63" y="1593759"/>
            <a:ext cx="7931674" cy="4402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6A09A-D2D8-0340-D228-EE5FDD967325}"/>
              </a:ext>
            </a:extLst>
          </p:cNvPr>
          <p:cNvSpPr txBox="1"/>
          <p:nvPr/>
        </p:nvSpPr>
        <p:spPr>
          <a:xfrm>
            <a:off x="438411" y="908137"/>
            <a:ext cx="1149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Configuration -&gt; Administrative Templates -&gt; Windows Components -&gt; Internet Explorer -&gt; Disable changing Automatic Configuration settings -&gt; Enabled</a:t>
            </a:r>
          </a:p>
        </p:txBody>
      </p:sp>
    </p:spTree>
    <p:extLst>
      <p:ext uri="{BB962C8B-B14F-4D97-AF65-F5344CB8AC3E}">
        <p14:creationId xmlns:p14="http://schemas.microsoft.com/office/powerpoint/2010/main" val="1354603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0" y="-79549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WPAD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4FE3-9764-D9F7-F416-3ADDF187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63" y="1593759"/>
            <a:ext cx="7931674" cy="4402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6A09A-D2D8-0340-D228-EE5FDD967325}"/>
              </a:ext>
            </a:extLst>
          </p:cNvPr>
          <p:cNvSpPr txBox="1"/>
          <p:nvPr/>
        </p:nvSpPr>
        <p:spPr>
          <a:xfrm>
            <a:off x="438411" y="908137"/>
            <a:ext cx="1149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Configuration -&gt; Administrative Templates -&gt; Windows Components -&gt; Internet Explorer -&gt; Disable changing Automatic Configuration settings -&gt; Enabled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93B8B-E802-D886-902B-93B30440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64" y="1345475"/>
            <a:ext cx="4645960" cy="4312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8280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0" y="-79549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WPAD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7544F-2404-1207-2C6F-53FB22E8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" y="2228231"/>
            <a:ext cx="11443062" cy="2401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57C9D-7043-1AF2-D620-106A758C6739}"/>
              </a:ext>
            </a:extLst>
          </p:cNvPr>
          <p:cNvSpPr txBox="1"/>
          <p:nvPr/>
        </p:nvSpPr>
        <p:spPr>
          <a:xfrm>
            <a:off x="3199356" y="1121079"/>
            <a:ext cx="579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 more WPAD!</a:t>
            </a:r>
          </a:p>
        </p:txBody>
      </p:sp>
    </p:spTree>
    <p:extLst>
      <p:ext uri="{BB962C8B-B14F-4D97-AF65-F5344CB8AC3E}">
        <p14:creationId xmlns:p14="http://schemas.microsoft.com/office/powerpoint/2010/main" val="3317013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cat&#10;&#10;Description automatically generated">
            <a:extLst>
              <a:ext uri="{FF2B5EF4-FFF2-40B4-BE49-F238E27FC236}">
                <a16:creationId xmlns:a16="http://schemas.microsoft.com/office/drawing/2014/main" id="{7DFE054C-0E92-2274-2841-48A43DEFA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72" y="940057"/>
            <a:ext cx="2742055" cy="4977885"/>
          </a:xfrm>
        </p:spPr>
      </p:pic>
    </p:spTree>
    <p:extLst>
      <p:ext uri="{BB962C8B-B14F-4D97-AF65-F5344CB8AC3E}">
        <p14:creationId xmlns:p14="http://schemas.microsoft.com/office/powerpoint/2010/main" val="3466579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Operational Footnotes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B61B8-1D09-CBDC-AE35-88FEBBA98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4660726" cy="1788134"/>
          </a:xfrm>
        </p:spPr>
        <p:txBody>
          <a:bodyPr>
            <a:normAutofit/>
          </a:bodyPr>
          <a:lstStyle/>
          <a:p>
            <a:r>
              <a:rPr lang="en-US" dirty="0"/>
              <a:t>Responder</a:t>
            </a:r>
          </a:p>
          <a:p>
            <a:pPr lvl="1"/>
            <a:r>
              <a:rPr lang="en-US" dirty="0"/>
              <a:t>Start out in Analyze mode</a:t>
            </a:r>
          </a:p>
          <a:p>
            <a:pPr lvl="1"/>
            <a:r>
              <a:rPr lang="en-US" dirty="0" err="1"/>
              <a:t>Responder.conf</a:t>
            </a:r>
            <a:r>
              <a:rPr lang="en-US" dirty="0"/>
              <a:t> is your friend</a:t>
            </a:r>
          </a:p>
          <a:p>
            <a:pPr lvl="2"/>
            <a:r>
              <a:rPr lang="en-US" dirty="0"/>
              <a:t>Filter out “sus” traffic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672FA-C676-0219-FF1B-E3669EE2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t="67900"/>
          <a:stretch/>
        </p:blipFill>
        <p:spPr>
          <a:xfrm>
            <a:off x="450936" y="3748698"/>
            <a:ext cx="5534321" cy="1233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777B6D3-74E3-2E95-94CA-D76B70E0251B}"/>
              </a:ext>
            </a:extLst>
          </p:cNvPr>
          <p:cNvSpPr txBox="1">
            <a:spLocks/>
          </p:cNvSpPr>
          <p:nvPr/>
        </p:nvSpPr>
        <p:spPr>
          <a:xfrm>
            <a:off x="6693074" y="1825625"/>
            <a:ext cx="4660726" cy="227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135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F7E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AND/OR packet capture</a:t>
            </a:r>
            <a:br>
              <a:rPr lang="en-US" dirty="0"/>
            </a:br>
            <a:r>
              <a:rPr lang="en-US" dirty="0"/>
              <a:t>(Wireshark, tshark, </a:t>
            </a:r>
            <a:r>
              <a:rPr lang="en-US" dirty="0" err="1"/>
              <a:t>tcpdump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6A864A-2E96-FB18-829F-869075B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32" y="2908387"/>
            <a:ext cx="2387774" cy="23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073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Operational Footnotes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DDD5D-18CB-949B-8F8A-B445C9D6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877861" cy="4292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B01EF-B11C-36A8-6935-523C44DC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41" y="2233612"/>
            <a:ext cx="6972300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4859FF-A58F-061B-1608-5A88D6CE1BE0}"/>
              </a:ext>
            </a:extLst>
          </p:cNvPr>
          <p:cNvSpPr txBox="1"/>
          <p:nvPr/>
        </p:nvSpPr>
        <p:spPr>
          <a:xfrm>
            <a:off x="4425341" y="4763439"/>
            <a:ext cx="70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RedTeamPentesting</a:t>
            </a:r>
            <a:r>
              <a:rPr lang="en-US" dirty="0"/>
              <a:t> / Pretender [7]</a:t>
            </a:r>
          </a:p>
        </p:txBody>
      </p:sp>
    </p:spTree>
    <p:extLst>
      <p:ext uri="{BB962C8B-B14F-4D97-AF65-F5344CB8AC3E}">
        <p14:creationId xmlns:p14="http://schemas.microsoft.com/office/powerpoint/2010/main" val="2951433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Protecting/Hardening Services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42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Server Message Block (SMB)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5D046-E783-47D7-92B3-EF811C69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92" b="38002"/>
          <a:stretch/>
        </p:blipFill>
        <p:spPr>
          <a:xfrm>
            <a:off x="348507" y="1040452"/>
            <a:ext cx="6646653" cy="4777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039550-B796-839A-300D-95AD7C7C5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" b="-1"/>
          <a:stretch/>
        </p:blipFill>
        <p:spPr>
          <a:xfrm>
            <a:off x="7357759" y="419622"/>
            <a:ext cx="4485734" cy="5397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9796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5D046-E783-47D7-92B3-EF811C69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39" y="144049"/>
            <a:ext cx="10648922" cy="5975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789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A0F7-837F-C995-AA6C-C630FA9B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Hardening SMB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C271-C994-4C6B-932E-04266E6FE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351338"/>
          </a:xfrm>
        </p:spPr>
        <p:txBody>
          <a:bodyPr/>
          <a:lstStyle/>
          <a:p>
            <a:r>
              <a:rPr lang="en-US" dirty="0"/>
              <a:t>Super easy! [8]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45B9-BF1A-6F96-8B60-07D23086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938882"/>
            <a:ext cx="9363075" cy="4029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168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4" y="0"/>
            <a:ext cx="12192584" cy="920989"/>
          </a:xfrm>
        </p:spPr>
        <p:txBody>
          <a:bodyPr>
            <a:normAutofit/>
          </a:bodyPr>
          <a:lstStyle/>
          <a:p>
            <a:r>
              <a:rPr lang="en-US" dirty="0"/>
              <a:t>What will we be covering today?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E85F76-D679-0289-1EC5-53E9283EF17B}"/>
              </a:ext>
            </a:extLst>
          </p:cNvPr>
          <p:cNvSpPr txBox="1">
            <a:spLocks/>
          </p:cNvSpPr>
          <p:nvPr/>
        </p:nvSpPr>
        <p:spPr>
          <a:xfrm>
            <a:off x="5146630" y="1715413"/>
            <a:ext cx="1898739" cy="1979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135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F7E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4A5B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66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0EF0CE-6794-C393-062E-E6B41B575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559053"/>
              </p:ext>
            </p:extLst>
          </p:nvPr>
        </p:nvGraphicFramePr>
        <p:xfrm>
          <a:off x="1339013" y="940104"/>
          <a:ext cx="9513389" cy="48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2086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A0F7-837F-C995-AA6C-C630FA9B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Hardening SMB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83C1C-4210-DA40-B084-E1F96936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329668"/>
            <a:ext cx="11753850" cy="2419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715C7C-EAEC-2E9B-807B-9E7992006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Configuration -&gt; Windows Settings -&gt; Security Settings -&gt; Local Policies -&gt; Security Options </a:t>
            </a:r>
          </a:p>
          <a:p>
            <a:r>
              <a:rPr lang="en-US" dirty="0"/>
              <a:t>Microsoft network server: Digitally sign communications (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54873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A0F7-837F-C995-AA6C-C630FA9B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Hardening SMB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B9CE1-E238-050D-84AD-2F61FFA9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0" y="1490008"/>
            <a:ext cx="11904317" cy="1474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A8DE8-FAE1-BF83-D48D-0C7C312A2A8B}"/>
              </a:ext>
            </a:extLst>
          </p:cNvPr>
          <p:cNvSpPr txBox="1"/>
          <p:nvPr/>
        </p:nvSpPr>
        <p:spPr>
          <a:xfrm>
            <a:off x="1003798" y="3429000"/>
            <a:ext cx="10184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Enabling SMB signing across the board is </a:t>
            </a:r>
            <a:r>
              <a:rPr lang="en-US" sz="4000" i="1" dirty="0"/>
              <a:t>BY FAR </a:t>
            </a:r>
            <a:r>
              <a:rPr lang="en-US" sz="4000" dirty="0"/>
              <a:t>the biggest return on investment a single configuration can offer.</a:t>
            </a:r>
          </a:p>
        </p:txBody>
      </p:sp>
    </p:spTree>
    <p:extLst>
      <p:ext uri="{BB962C8B-B14F-4D97-AF65-F5344CB8AC3E}">
        <p14:creationId xmlns:p14="http://schemas.microsoft.com/office/powerpoint/2010/main" val="2435432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Lightweight Directory Access Protocol (LDAP)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5739"/>
          </a:xfrm>
        </p:spPr>
        <p:txBody>
          <a:bodyPr/>
          <a:lstStyle/>
          <a:p>
            <a:r>
              <a:rPr lang="en-US" dirty="0"/>
              <a:t>There are caveats…</a:t>
            </a:r>
          </a:p>
        </p:txBody>
      </p:sp>
    </p:spTree>
    <p:extLst>
      <p:ext uri="{BB962C8B-B14F-4D97-AF65-F5344CB8AC3E}">
        <p14:creationId xmlns:p14="http://schemas.microsoft.com/office/powerpoint/2010/main" val="3715820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Lightweight Directory Access Protocol (LDAP)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EE42-1AA3-F945-F0EC-B413B21A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274"/>
            <a:ext cx="10515600" cy="4351338"/>
          </a:xfrm>
        </p:spPr>
        <p:txBody>
          <a:bodyPr/>
          <a:lstStyle/>
          <a:p>
            <a:r>
              <a:rPr lang="en-US" dirty="0"/>
              <a:t>SMB -&gt; LDAP will likely not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9298B-ABF4-40AF-5C11-77C4C3A2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11" y="1514847"/>
            <a:ext cx="9298577" cy="4445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3287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Lightweight Directory Access Protocol (LDAP)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5739"/>
          </a:xfrm>
        </p:spPr>
        <p:txBody>
          <a:bodyPr/>
          <a:lstStyle/>
          <a:p>
            <a:r>
              <a:rPr lang="en-US" dirty="0"/>
              <a:t>There are caveats…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DF5BF4-7CF0-EFBC-10B9-C1BD0CE5D763}"/>
              </a:ext>
            </a:extLst>
          </p:cNvPr>
          <p:cNvSpPr/>
          <p:nvPr/>
        </p:nvSpPr>
        <p:spPr>
          <a:xfrm>
            <a:off x="0" y="0"/>
            <a:ext cx="12192000" cy="6152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FFB6E-04F9-64E3-3F77-8E3694B5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" y="444137"/>
            <a:ext cx="12190440" cy="5381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5019-9E6C-DF63-B915-C1B6A8C76A0F}"/>
              </a:ext>
            </a:extLst>
          </p:cNvPr>
          <p:cNvSpPr txBox="1"/>
          <p:nvPr/>
        </p:nvSpPr>
        <p:spPr>
          <a:xfrm>
            <a:off x="6244225" y="4595118"/>
            <a:ext cx="550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Hacker Recipes: Relay </a:t>
            </a:r>
            <a:r>
              <a:rPr lang="en-US" dirty="0">
                <a:solidFill>
                  <a:srgbClr val="FFFFFF"/>
                </a:solidFill>
              </a:rPr>
              <a:t>[9]</a:t>
            </a:r>
          </a:p>
          <a:p>
            <a:r>
              <a:rPr lang="en-US" dirty="0">
                <a:solidFill>
                  <a:srgbClr val="FFFFFF"/>
                </a:solidFill>
              </a:rPr>
              <a:t>@</a:t>
            </a:r>
            <a:r>
              <a:rPr lang="en-US" dirty="0">
                <a:hlinkClick r:id="rId3"/>
              </a:rPr>
              <a:t>_nwodtuhs</a:t>
            </a:r>
            <a:r>
              <a:rPr lang="en-US" dirty="0"/>
              <a:t> </a:t>
            </a:r>
            <a:r>
              <a:rPr lang="en-US" dirty="0">
                <a:solidFill>
                  <a:srgbClr val="FFFFFF"/>
                </a:solidFill>
              </a:rPr>
              <a:t>[10]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01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Lightweight Directory Access Protocol (LDAP)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4863"/>
          </a:xfrm>
        </p:spPr>
        <p:txBody>
          <a:bodyPr>
            <a:normAutofit/>
          </a:bodyPr>
          <a:lstStyle/>
          <a:p>
            <a:r>
              <a:rPr lang="en-US" dirty="0"/>
              <a:t>There are caveats…</a:t>
            </a:r>
          </a:p>
          <a:p>
            <a:r>
              <a:rPr lang="en-US" dirty="0"/>
              <a:t>It gets complicated quickly</a:t>
            </a:r>
          </a:p>
        </p:txBody>
      </p:sp>
    </p:spTree>
    <p:extLst>
      <p:ext uri="{BB962C8B-B14F-4D97-AF65-F5344CB8AC3E}">
        <p14:creationId xmlns:p14="http://schemas.microsoft.com/office/powerpoint/2010/main" val="2595930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Lightweight Directory Access Protocol (LDAP)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4863"/>
          </a:xfrm>
        </p:spPr>
        <p:txBody>
          <a:bodyPr>
            <a:normAutofit/>
          </a:bodyPr>
          <a:lstStyle/>
          <a:p>
            <a:r>
              <a:rPr lang="en-US" dirty="0"/>
              <a:t>There are caveats…</a:t>
            </a:r>
          </a:p>
          <a:p>
            <a:r>
              <a:rPr lang="en-US" dirty="0"/>
              <a:t>It gets complicated quickly</a:t>
            </a:r>
          </a:p>
          <a:p>
            <a:r>
              <a:rPr lang="en-US" dirty="0"/>
              <a:t>Prioritize by most common attack paths first</a:t>
            </a:r>
          </a:p>
        </p:txBody>
      </p:sp>
    </p:spTree>
    <p:extLst>
      <p:ext uri="{BB962C8B-B14F-4D97-AF65-F5344CB8AC3E}">
        <p14:creationId xmlns:p14="http://schemas.microsoft.com/office/powerpoint/2010/main" val="426122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Lightweight Directory Access Protocol (LDAP)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EE42-1AA3-F945-F0EC-B413B21A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274"/>
            <a:ext cx="10515600" cy="5691692"/>
          </a:xfrm>
        </p:spPr>
        <p:txBody>
          <a:bodyPr>
            <a:normAutofit/>
          </a:bodyPr>
          <a:lstStyle/>
          <a:p>
            <a:r>
              <a:rPr lang="en-US" sz="3600" dirty="0"/>
              <a:t>What can we do?</a:t>
            </a:r>
          </a:p>
          <a:p>
            <a:pPr lvl="1"/>
            <a:r>
              <a:rPr lang="en-US" sz="3200" dirty="0"/>
              <a:t>Edit Active Directory ACLs</a:t>
            </a:r>
          </a:p>
          <a:p>
            <a:pPr lvl="1"/>
            <a:r>
              <a:rPr lang="en-US" sz="3200" dirty="0"/>
              <a:t>Create computer accounts</a:t>
            </a:r>
          </a:p>
          <a:p>
            <a:pPr lvl="1"/>
            <a:r>
              <a:rPr lang="en-US" sz="3200" dirty="0"/>
              <a:t>Configure Resource-Based Constrained Delegation (RBCD)</a:t>
            </a:r>
          </a:p>
          <a:p>
            <a:pPr lvl="1"/>
            <a:r>
              <a:rPr lang="en-US" sz="3200" dirty="0"/>
              <a:t>Setup Shadow Credentials</a:t>
            </a:r>
          </a:p>
          <a:p>
            <a:pPr lvl="1"/>
            <a:endParaRPr lang="en-US" sz="3200" dirty="0"/>
          </a:p>
          <a:p>
            <a:r>
              <a:rPr lang="en-US" sz="3600" dirty="0"/>
              <a:t>Mitigations? (tread carefully)</a:t>
            </a:r>
          </a:p>
          <a:p>
            <a:pPr lvl="1"/>
            <a:r>
              <a:rPr lang="en-US" sz="3200" dirty="0"/>
              <a:t>LDAP Signing</a:t>
            </a:r>
          </a:p>
          <a:p>
            <a:pPr lvl="1"/>
            <a:r>
              <a:rPr lang="en-US" sz="3200" dirty="0"/>
              <a:t>LDAP Channel Binding</a:t>
            </a:r>
          </a:p>
        </p:txBody>
      </p:sp>
    </p:spTree>
    <p:extLst>
      <p:ext uri="{BB962C8B-B14F-4D97-AF65-F5344CB8AC3E}">
        <p14:creationId xmlns:p14="http://schemas.microsoft.com/office/powerpoint/2010/main" val="3795322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LDAP Signing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EE42-1AA3-F945-F0EC-B413B21A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68" y="1068337"/>
            <a:ext cx="8338457" cy="4855669"/>
          </a:xfrm>
        </p:spPr>
        <p:txBody>
          <a:bodyPr>
            <a:normAutofit/>
          </a:bodyPr>
          <a:lstStyle/>
          <a:p>
            <a:r>
              <a:rPr lang="en-US" dirty="0"/>
              <a:t>Computer Configuration</a:t>
            </a:r>
          </a:p>
          <a:p>
            <a:pPr lvl="1"/>
            <a:r>
              <a:rPr lang="en-US" dirty="0"/>
              <a:t> -&gt; Windows Settings</a:t>
            </a:r>
          </a:p>
          <a:p>
            <a:pPr lvl="2"/>
            <a:r>
              <a:rPr lang="en-US" dirty="0"/>
              <a:t> -&gt; Security Settings</a:t>
            </a:r>
          </a:p>
          <a:p>
            <a:pPr lvl="3"/>
            <a:r>
              <a:rPr lang="en-US" dirty="0"/>
              <a:t> -&gt; Local Policies </a:t>
            </a:r>
          </a:p>
          <a:p>
            <a:pPr lvl="4"/>
            <a:r>
              <a:rPr lang="en-US" dirty="0"/>
              <a:t>-&gt; Security Options</a:t>
            </a:r>
          </a:p>
          <a:p>
            <a:pPr lvl="5"/>
            <a:r>
              <a:rPr lang="en-US" dirty="0"/>
              <a:t> -&gt; Network security: LDAP client signing requirements</a:t>
            </a:r>
          </a:p>
          <a:p>
            <a:pPr lvl="6"/>
            <a:r>
              <a:rPr lang="en-US" dirty="0"/>
              <a:t> -&gt; Require Signing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85D4F-C672-1D89-9E1E-0351C2D04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" t="2007" r="5622"/>
          <a:stretch/>
        </p:blipFill>
        <p:spPr>
          <a:xfrm>
            <a:off x="8148182" y="1808123"/>
            <a:ext cx="3569918" cy="3241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8863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LDAP Signing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EE42-1AA3-F945-F0EC-B413B21A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68" y="1068337"/>
            <a:ext cx="8338457" cy="4855669"/>
          </a:xfrm>
        </p:spPr>
        <p:txBody>
          <a:bodyPr>
            <a:normAutofit/>
          </a:bodyPr>
          <a:lstStyle/>
          <a:p>
            <a:r>
              <a:rPr lang="en-US" dirty="0"/>
              <a:t>Computer Configuration</a:t>
            </a:r>
          </a:p>
          <a:p>
            <a:pPr lvl="1"/>
            <a:r>
              <a:rPr lang="en-US" dirty="0"/>
              <a:t> -&gt; Windows Settings</a:t>
            </a:r>
          </a:p>
          <a:p>
            <a:pPr lvl="2"/>
            <a:r>
              <a:rPr lang="en-US" dirty="0"/>
              <a:t> -&gt; Security Settings</a:t>
            </a:r>
          </a:p>
          <a:p>
            <a:pPr lvl="3"/>
            <a:r>
              <a:rPr lang="en-US" dirty="0"/>
              <a:t> -&gt; Local Policies </a:t>
            </a:r>
          </a:p>
          <a:p>
            <a:pPr lvl="4"/>
            <a:r>
              <a:rPr lang="en-US" dirty="0"/>
              <a:t>-&gt; Security Options</a:t>
            </a:r>
          </a:p>
          <a:p>
            <a:pPr lvl="5"/>
            <a:r>
              <a:rPr lang="en-US" dirty="0"/>
              <a:t> -&gt; Network security: LDAP client signing requirements</a:t>
            </a:r>
          </a:p>
          <a:p>
            <a:pPr lvl="6"/>
            <a:r>
              <a:rPr lang="en-US" dirty="0"/>
              <a:t> -&gt; Require Signing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85D4F-C672-1D89-9E1E-0351C2D04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" t="2007" r="5622"/>
          <a:stretch/>
        </p:blipFill>
        <p:spPr>
          <a:xfrm>
            <a:off x="8148182" y="1808123"/>
            <a:ext cx="3569918" cy="324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F8A81-C4C9-E2E9-4691-1238B249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99" y="1113137"/>
            <a:ext cx="4396285" cy="46765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8FE0CC-2DDB-1AC5-6D30-43C6B57C955F}"/>
              </a:ext>
            </a:extLst>
          </p:cNvPr>
          <p:cNvCxnSpPr>
            <a:cxnSpLocks/>
          </p:cNvCxnSpPr>
          <p:nvPr/>
        </p:nvCxnSpPr>
        <p:spPr>
          <a:xfrm>
            <a:off x="4767674" y="2520817"/>
            <a:ext cx="1972849" cy="184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9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/>
          </a:bodyPr>
          <a:lstStyle/>
          <a:p>
            <a:r>
              <a:rPr lang="en-US" sz="8800" dirty="0"/>
              <a:t>Part 0: Context</a:t>
            </a:r>
          </a:p>
        </p:txBody>
      </p:sp>
    </p:spTree>
    <p:extLst>
      <p:ext uri="{BB962C8B-B14F-4D97-AF65-F5344CB8AC3E}">
        <p14:creationId xmlns:p14="http://schemas.microsoft.com/office/powerpoint/2010/main" val="715750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LDAP Channel Binding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3FBC4-8D97-F579-E6AD-96BF959F1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"/>
          <a:stretch/>
        </p:blipFill>
        <p:spPr>
          <a:xfrm>
            <a:off x="2623586" y="1002082"/>
            <a:ext cx="6944828" cy="4409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F130AB-E846-B7F4-2434-7998A8DA235A}"/>
              </a:ext>
            </a:extLst>
          </p:cNvPr>
          <p:cNvSpPr txBox="1"/>
          <p:nvPr/>
        </p:nvSpPr>
        <p:spPr>
          <a:xfrm>
            <a:off x="3152383" y="5471740"/>
            <a:ext cx="588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the </a:t>
            </a:r>
            <a:r>
              <a:rPr lang="en-US" sz="1200" dirty="0" err="1"/>
              <a:t>LdapEnforceChannelBinding</a:t>
            </a:r>
            <a:r>
              <a:rPr lang="en-US" sz="1200" dirty="0"/>
              <a:t> registry entry to make LDAP authentication over SSL/TLS more secure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337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Active Directory Certificate Services (ADCS)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Latest and greatest thing to relay to</a:t>
            </a:r>
          </a:p>
          <a:p>
            <a:r>
              <a:rPr lang="en-US" dirty="0"/>
              <a:t>Service used to generate certificates that can be used for authentication to services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Worth an entire talk of its own</a:t>
            </a:r>
          </a:p>
        </p:txBody>
      </p:sp>
    </p:spTree>
    <p:extLst>
      <p:ext uri="{BB962C8B-B14F-4D97-AF65-F5344CB8AC3E}">
        <p14:creationId xmlns:p14="http://schemas.microsoft.com/office/powerpoint/2010/main" val="256283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Active Directory Certificate Services (ADCS)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0901" cy="3892507"/>
          </a:xfrm>
        </p:spPr>
        <p:txBody>
          <a:bodyPr>
            <a:normAutofit fontScale="92500"/>
          </a:bodyPr>
          <a:lstStyle/>
          <a:p>
            <a:r>
              <a:rPr lang="en-US" dirty="0"/>
              <a:t>“Certified Pre-Owned” [12] -&gt; Mid -2021</a:t>
            </a:r>
          </a:p>
          <a:p>
            <a:pPr lvl="1"/>
            <a:r>
              <a:rPr lang="en-US" dirty="0"/>
              <a:t>Research by Will Schroeder and Lee Christensen at SpecterOps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tx1"/>
                </a:solidFill>
              </a:rPr>
              <a:t>“AD CS is Microsoft’s PKI implementation that integrates with existing Active Directory forests, and provides everything from encrypting file systems, to digital signatures, to user authentication (a large focus of this paper), and more.”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 Attack dubbed “ESC8” is what we most commonly use with relaying attacks</a:t>
            </a:r>
          </a:p>
        </p:txBody>
      </p:sp>
    </p:spTree>
    <p:extLst>
      <p:ext uri="{BB962C8B-B14F-4D97-AF65-F5344CB8AC3E}">
        <p14:creationId xmlns:p14="http://schemas.microsoft.com/office/powerpoint/2010/main" val="2172349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Active Directory Certificate Services (ADCS)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0D8-99EE-D722-1F05-B4642682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362162"/>
            <a:ext cx="10760901" cy="3892507"/>
          </a:xfrm>
        </p:spPr>
        <p:txBody>
          <a:bodyPr>
            <a:normAutofit/>
          </a:bodyPr>
          <a:lstStyle/>
          <a:p>
            <a:r>
              <a:rPr lang="en-US" dirty="0" err="1"/>
              <a:t>Wayyyyy</a:t>
            </a:r>
            <a:r>
              <a:rPr lang="en-US" dirty="0"/>
              <a:t> too much detail…. Let’s just work on fixing it!</a:t>
            </a:r>
          </a:p>
          <a:p>
            <a:r>
              <a:rPr lang="en-US" dirty="0"/>
              <a:t>Extended Protection for Authentication (EPA)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23F1A-4A1D-ABA2-671C-CAB2FAAB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4" y="2353328"/>
            <a:ext cx="93440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32425-BEC9-9123-D5F6-D1F4C8707C4B}"/>
              </a:ext>
            </a:extLst>
          </p:cNvPr>
          <p:cNvSpPr txBox="1"/>
          <p:nvPr/>
        </p:nvSpPr>
        <p:spPr>
          <a:xfrm>
            <a:off x="1515122" y="5307317"/>
            <a:ext cx="940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KB5005413: Mitigating NTLM Relay Attacks on Active Directory Certificate Services (AD CS)[13]</a:t>
            </a:r>
          </a:p>
        </p:txBody>
      </p:sp>
    </p:spTree>
    <p:extLst>
      <p:ext uri="{BB962C8B-B14F-4D97-AF65-F5344CB8AC3E}">
        <p14:creationId xmlns:p14="http://schemas.microsoft.com/office/powerpoint/2010/main" val="2155069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We’ve protected all! (</a:t>
            </a:r>
            <a:r>
              <a:rPr lang="en-US" dirty="0" err="1"/>
              <a:t>kinda</a:t>
            </a:r>
            <a:r>
              <a:rPr lang="en-US" dirty="0"/>
              <a:t>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56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Elephant in the room…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6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Coerced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6E90B4-8AD6-1982-8BA6-73CD6971E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hosts really like to authenticate to stuff</a:t>
            </a:r>
          </a:p>
        </p:txBody>
      </p:sp>
    </p:spTree>
    <p:extLst>
      <p:ext uri="{BB962C8B-B14F-4D97-AF65-F5344CB8AC3E}">
        <p14:creationId xmlns:p14="http://schemas.microsoft.com/office/powerpoint/2010/main" val="3644856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Coerced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6E90B4-8AD6-1982-8BA6-73CD6971E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hosts really like to authenticate to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2CE21-E056-3460-764F-DCCA7FD2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65080"/>
            <a:ext cx="9296400" cy="2581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4569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Coerced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6E90B4-8AD6-1982-8BA6-73CD6971E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hosts really like to authenticate to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2CE21-E056-3460-764F-DCCA7FD2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65080"/>
            <a:ext cx="9296400" cy="2581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0E17F-5721-CEB9-33F6-4EC53037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48" y="581297"/>
            <a:ext cx="5520152" cy="5354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453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Coerced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6E90B4-8AD6-1982-8BA6-73CD6971E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hosts really like to authenticate to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2CE21-E056-3460-764F-DCCA7FD2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65080"/>
            <a:ext cx="9296400" cy="2581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0E17F-5721-CEB9-33F6-4EC53037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48" y="581297"/>
            <a:ext cx="5520152" cy="5354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838AF-033C-8F67-07AF-13DF3DF6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222" y="227120"/>
            <a:ext cx="5315187" cy="5163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85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00" y="2235977"/>
            <a:ext cx="9192800" cy="2386045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Why does any of this matter?</a:t>
            </a:r>
          </a:p>
        </p:txBody>
      </p:sp>
    </p:spTree>
    <p:extLst>
      <p:ext uri="{BB962C8B-B14F-4D97-AF65-F5344CB8AC3E}">
        <p14:creationId xmlns:p14="http://schemas.microsoft.com/office/powerpoint/2010/main" val="572699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Everything Else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551DB5-8455-880A-0C15-D3F78AAC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8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Machine Account Quota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12F94-0093-AF4B-9A37-92E49AE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persistence mechanisms and abuse mechanism in one step!</a:t>
            </a:r>
          </a:p>
          <a:p>
            <a:r>
              <a:rPr lang="en-US" dirty="0"/>
              <a:t>Fix using ADSI Edit [14]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99CE6-7908-3A2F-49C4-C264F156B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173" b="709"/>
          <a:stretch/>
        </p:blipFill>
        <p:spPr>
          <a:xfrm>
            <a:off x="6096000" y="2477151"/>
            <a:ext cx="3852557" cy="3232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5743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Machine Account Quota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12F94-0093-AF4B-9A37-92E49AE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persistence mechanisms and abuse mechanism in one step!</a:t>
            </a:r>
          </a:p>
          <a:p>
            <a:r>
              <a:rPr lang="en-US" dirty="0"/>
              <a:t>Fix using ADSI Edit [14]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99CE6-7908-3A2F-49C4-C264F156B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173" b="709"/>
          <a:stretch/>
        </p:blipFill>
        <p:spPr>
          <a:xfrm>
            <a:off x="6096000" y="2477151"/>
            <a:ext cx="3852557" cy="323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D59D1-47C5-99B7-3BF1-5E8456CF7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" t="2635"/>
          <a:stretch/>
        </p:blipFill>
        <p:spPr>
          <a:xfrm>
            <a:off x="2198318" y="3062613"/>
            <a:ext cx="5285554" cy="17493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5E598-DC9E-782C-8E3D-C74F13986CF6}"/>
              </a:ext>
            </a:extLst>
          </p:cNvPr>
          <p:cNvCxnSpPr>
            <a:cxnSpLocks/>
          </p:cNvCxnSpPr>
          <p:nvPr/>
        </p:nvCxnSpPr>
        <p:spPr>
          <a:xfrm>
            <a:off x="5054252" y="2981195"/>
            <a:ext cx="826718" cy="1620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62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Machine Account Quota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12F94-0093-AF4B-9A37-92E49AE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persistence mechanisms and abuse mechanism in one step!</a:t>
            </a:r>
          </a:p>
          <a:p>
            <a:r>
              <a:rPr lang="en-US" dirty="0"/>
              <a:t>Fix using ADSI Edit [14]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99CE6-7908-3A2F-49C4-C264F156B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173" b="709"/>
          <a:stretch/>
        </p:blipFill>
        <p:spPr>
          <a:xfrm>
            <a:off x="6096000" y="2477151"/>
            <a:ext cx="3852557" cy="323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D59D1-47C5-99B7-3BF1-5E8456CF7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" t="2635"/>
          <a:stretch/>
        </p:blipFill>
        <p:spPr>
          <a:xfrm>
            <a:off x="2198318" y="3062613"/>
            <a:ext cx="5285554" cy="17493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5E598-DC9E-782C-8E3D-C74F13986CF6}"/>
              </a:ext>
            </a:extLst>
          </p:cNvPr>
          <p:cNvCxnSpPr>
            <a:cxnSpLocks/>
          </p:cNvCxnSpPr>
          <p:nvPr/>
        </p:nvCxnSpPr>
        <p:spPr>
          <a:xfrm>
            <a:off x="5054252" y="2981195"/>
            <a:ext cx="826718" cy="1620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92DE221-B46F-559D-C3C0-6134CE2F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82" y="2375484"/>
            <a:ext cx="6044630" cy="2148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6917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Machine Account Quota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12F94-0093-AF4B-9A37-92E49AE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consider using the “</a:t>
            </a:r>
            <a:r>
              <a:rPr lang="en-US" dirty="0" err="1"/>
              <a:t>SeMachineAccountPrivilege</a:t>
            </a:r>
            <a:r>
              <a:rPr lang="en-US" dirty="0"/>
              <a:t>” privilege</a:t>
            </a:r>
          </a:p>
          <a:p>
            <a:r>
              <a:rPr lang="en-US" dirty="0"/>
              <a:t>This designates which identities can add machine accounts to a domain and </a:t>
            </a:r>
          </a:p>
          <a:p>
            <a:r>
              <a:rPr lang="en-US" dirty="0"/>
              <a:t>Possesses the “Authenticated Users” value by default. </a:t>
            </a:r>
          </a:p>
        </p:txBody>
      </p:sp>
    </p:spTree>
    <p:extLst>
      <p:ext uri="{BB962C8B-B14F-4D97-AF65-F5344CB8AC3E}">
        <p14:creationId xmlns:p14="http://schemas.microsoft.com/office/powerpoint/2010/main" val="1052697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Protected Users Group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12F94-0093-AF4B-9A37-92E49AE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kept secret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Really </a:t>
            </a:r>
            <a:r>
              <a:rPr lang="en-US" dirty="0" err="1"/>
              <a:t>really</a:t>
            </a:r>
            <a:r>
              <a:rPr lang="en-US" dirty="0"/>
              <a:t> makes your life annoying as a </a:t>
            </a:r>
            <a:r>
              <a:rPr lang="en-US" dirty="0" err="1"/>
              <a:t>pentester</a:t>
            </a:r>
            <a:r>
              <a:rPr lang="en-US" dirty="0"/>
              <a:t>… which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E2F5-2C57-1665-427C-7972C5C4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481262"/>
            <a:ext cx="9505950" cy="1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1E0D91-2DA5-12C9-6DF1-DF4E78D75B0D}"/>
              </a:ext>
            </a:extLst>
          </p:cNvPr>
          <p:cNvSpPr txBox="1"/>
          <p:nvPr/>
        </p:nvSpPr>
        <p:spPr>
          <a:xfrm>
            <a:off x="1343025" y="4496844"/>
            <a:ext cx="950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Protected Users Security Group [15]</a:t>
            </a:r>
          </a:p>
        </p:txBody>
      </p:sp>
    </p:spTree>
    <p:extLst>
      <p:ext uri="{BB962C8B-B14F-4D97-AF65-F5344CB8AC3E}">
        <p14:creationId xmlns:p14="http://schemas.microsoft.com/office/powerpoint/2010/main" val="2980110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Protected Users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E0D91-2DA5-12C9-6DF1-DF4E78D75B0D}"/>
              </a:ext>
            </a:extLst>
          </p:cNvPr>
          <p:cNvSpPr txBox="1"/>
          <p:nvPr/>
        </p:nvSpPr>
        <p:spPr>
          <a:xfrm>
            <a:off x="838200" y="4992556"/>
            <a:ext cx="950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Protected Users Security Group [15]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D1B22-6613-047E-ACDA-729904DB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95" y="1496112"/>
            <a:ext cx="10579010" cy="3458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2372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Protected Users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E0D91-2DA5-12C9-6DF1-DF4E78D75B0D}"/>
              </a:ext>
            </a:extLst>
          </p:cNvPr>
          <p:cNvSpPr txBox="1"/>
          <p:nvPr/>
        </p:nvSpPr>
        <p:spPr>
          <a:xfrm>
            <a:off x="838200" y="4672208"/>
            <a:ext cx="950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Protected Users Security Group [15]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4B6BA-EC32-5727-3993-AAD13152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3524"/>
            <a:ext cx="10523358" cy="2338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266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NTLM Downgrade [16]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97D93-F32F-39A3-0BB6-3E850C05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57" y="2077725"/>
            <a:ext cx="7414885" cy="3807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25A74-C44D-C14E-5078-AC8FE8C7038C}"/>
              </a:ext>
            </a:extLst>
          </p:cNvPr>
          <p:cNvSpPr txBox="1"/>
          <p:nvPr/>
        </p:nvSpPr>
        <p:spPr>
          <a:xfrm>
            <a:off x="970767" y="1359074"/>
            <a:ext cx="1068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sometimes downgrade authentication requests to outdated versions of NTLM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Rainbow tables, easier password cracking, relaying considerations all play a part</a:t>
            </a:r>
          </a:p>
        </p:txBody>
      </p:sp>
    </p:spTree>
    <p:extLst>
      <p:ext uri="{BB962C8B-B14F-4D97-AF65-F5344CB8AC3E}">
        <p14:creationId xmlns:p14="http://schemas.microsoft.com/office/powerpoint/2010/main" val="3851552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NTLM Downgrade [16]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97D93-F32F-39A3-0BB6-3E850C05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57" y="2077725"/>
            <a:ext cx="7414885" cy="3807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25A74-C44D-C14E-5078-AC8FE8C7038C}"/>
              </a:ext>
            </a:extLst>
          </p:cNvPr>
          <p:cNvSpPr txBox="1"/>
          <p:nvPr/>
        </p:nvSpPr>
        <p:spPr>
          <a:xfrm>
            <a:off x="970767" y="1359074"/>
            <a:ext cx="1068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Configuration -&gt; Windows Settings -&gt; Security Settings -&gt; Local Policies -&gt; Security Options -&gt; Network security: LAN Manager authentication level: Send NTLMv2 response only. Refuse LM &amp; NTLM</a:t>
            </a:r>
          </a:p>
        </p:txBody>
      </p:sp>
    </p:spTree>
    <p:extLst>
      <p:ext uri="{BB962C8B-B14F-4D97-AF65-F5344CB8AC3E}">
        <p14:creationId xmlns:p14="http://schemas.microsoft.com/office/powerpoint/2010/main" val="2637886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341C-829F-B41C-A4AC-F27EB224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3" y="43841"/>
            <a:ext cx="2793304" cy="807603"/>
          </a:xfrm>
        </p:spPr>
        <p:txBody>
          <a:bodyPr/>
          <a:lstStyle/>
          <a:p>
            <a:r>
              <a:rPr lang="en-US" dirty="0"/>
              <a:t>My History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393FC-144F-4DBB-4322-26397865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3" y="1472324"/>
            <a:ext cx="11704633" cy="44770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E62BA2-C297-DEE9-E956-0A7BC7EEB7BC}"/>
              </a:ext>
            </a:extLst>
          </p:cNvPr>
          <p:cNvSpPr txBox="1"/>
          <p:nvPr/>
        </p:nvSpPr>
        <p:spPr>
          <a:xfrm>
            <a:off x="388307" y="851444"/>
            <a:ext cx="762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many… my journey started with this blog… [1]</a:t>
            </a:r>
          </a:p>
        </p:txBody>
      </p:sp>
    </p:spTree>
    <p:extLst>
      <p:ext uri="{BB962C8B-B14F-4D97-AF65-F5344CB8AC3E}">
        <p14:creationId xmlns:p14="http://schemas.microsoft.com/office/powerpoint/2010/main" val="35903779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So, what do I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D2E0D-3553-0040-ADB4-F27ED62BF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753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</p:txBody>
      </p:sp>
    </p:spTree>
    <p:extLst>
      <p:ext uri="{BB962C8B-B14F-4D97-AF65-F5344CB8AC3E}">
        <p14:creationId xmlns:p14="http://schemas.microsoft.com/office/powerpoint/2010/main" val="115354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  <a:p>
            <a:pPr lvl="1"/>
            <a:r>
              <a:rPr lang="en-US" dirty="0"/>
              <a:t>Enable SMB signing</a:t>
            </a:r>
          </a:p>
        </p:txBody>
      </p:sp>
    </p:spTree>
    <p:extLst>
      <p:ext uri="{BB962C8B-B14F-4D97-AF65-F5344CB8AC3E}">
        <p14:creationId xmlns:p14="http://schemas.microsoft.com/office/powerpoint/2010/main" val="1464245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  <a:p>
            <a:pPr lvl="1"/>
            <a:r>
              <a:rPr lang="en-US" dirty="0"/>
              <a:t>Enable SMB signing</a:t>
            </a:r>
          </a:p>
          <a:p>
            <a:pPr lvl="1"/>
            <a:r>
              <a:rPr lang="en-US" dirty="0"/>
              <a:t>No… seriously</a:t>
            </a:r>
          </a:p>
        </p:txBody>
      </p:sp>
    </p:spTree>
    <p:extLst>
      <p:ext uri="{BB962C8B-B14F-4D97-AF65-F5344CB8AC3E}">
        <p14:creationId xmlns:p14="http://schemas.microsoft.com/office/powerpoint/2010/main" val="21517665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  <a:p>
            <a:pPr lvl="1"/>
            <a:r>
              <a:rPr lang="en-US" dirty="0"/>
              <a:t>Enable SMB signing</a:t>
            </a:r>
          </a:p>
          <a:p>
            <a:pPr lvl="1"/>
            <a:r>
              <a:rPr lang="en-US" dirty="0"/>
              <a:t>No… seriously</a:t>
            </a:r>
          </a:p>
          <a:p>
            <a:pPr lvl="1"/>
            <a:r>
              <a:rPr lang="en-US" dirty="0"/>
              <a:t>LDAP Channel Binding and Signing</a:t>
            </a:r>
          </a:p>
        </p:txBody>
      </p:sp>
    </p:spTree>
    <p:extLst>
      <p:ext uri="{BB962C8B-B14F-4D97-AF65-F5344CB8AC3E}">
        <p14:creationId xmlns:p14="http://schemas.microsoft.com/office/powerpoint/2010/main" val="17379864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  <a:p>
            <a:pPr lvl="1"/>
            <a:r>
              <a:rPr lang="en-US" dirty="0"/>
              <a:t>Enable SMB signing</a:t>
            </a:r>
          </a:p>
          <a:p>
            <a:pPr lvl="1"/>
            <a:r>
              <a:rPr lang="en-US" dirty="0"/>
              <a:t>No… seriously</a:t>
            </a:r>
          </a:p>
          <a:p>
            <a:pPr lvl="1"/>
            <a:r>
              <a:rPr lang="en-US" dirty="0"/>
              <a:t>LDAP Channel Binding and Signing</a:t>
            </a:r>
          </a:p>
          <a:p>
            <a:pPr lvl="1"/>
            <a:r>
              <a:rPr lang="en-US" dirty="0"/>
              <a:t>EPA -&gt; ADCS</a:t>
            </a:r>
          </a:p>
        </p:txBody>
      </p:sp>
    </p:spTree>
    <p:extLst>
      <p:ext uri="{BB962C8B-B14F-4D97-AF65-F5344CB8AC3E}">
        <p14:creationId xmlns:p14="http://schemas.microsoft.com/office/powerpoint/2010/main" val="1561602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  <a:p>
            <a:endParaRPr lang="en-US" dirty="0"/>
          </a:p>
          <a:p>
            <a:r>
              <a:rPr lang="en-US" dirty="0"/>
              <a:t>Work towards reducing usage of insecure network protocols</a:t>
            </a:r>
          </a:p>
        </p:txBody>
      </p:sp>
    </p:spTree>
    <p:extLst>
      <p:ext uri="{BB962C8B-B14F-4D97-AF65-F5344CB8AC3E}">
        <p14:creationId xmlns:p14="http://schemas.microsoft.com/office/powerpoint/2010/main" val="3417450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So, what do I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your targets</a:t>
            </a:r>
          </a:p>
          <a:p>
            <a:endParaRPr lang="en-US" dirty="0"/>
          </a:p>
          <a:p>
            <a:r>
              <a:rPr lang="en-US" dirty="0"/>
              <a:t>Work towards reducing usage of insecure network protocols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Pursue quick wins (high ROI)</a:t>
            </a:r>
          </a:p>
          <a:p>
            <a:pPr lvl="1"/>
            <a:r>
              <a:rPr lang="en-US" dirty="0"/>
              <a:t>Machine Account Quota</a:t>
            </a:r>
          </a:p>
          <a:p>
            <a:pPr lvl="1"/>
            <a:r>
              <a:rPr lang="en-US" dirty="0"/>
              <a:t>Protected Users Group</a:t>
            </a:r>
          </a:p>
        </p:txBody>
      </p:sp>
    </p:spTree>
    <p:extLst>
      <p:ext uri="{BB962C8B-B14F-4D97-AF65-F5344CB8AC3E}">
        <p14:creationId xmlns:p14="http://schemas.microsoft.com/office/powerpoint/2010/main" val="13897360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Further Reading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did not talk about Active Directory in detail, although most of these attacks rely on its functionality</a:t>
            </a:r>
          </a:p>
          <a:p>
            <a:r>
              <a:rPr lang="en-US" dirty="0"/>
              <a:t>Active Directory security is a separate game, but not one you can’t win</a:t>
            </a:r>
          </a:p>
        </p:txBody>
      </p:sp>
    </p:spTree>
    <p:extLst>
      <p:ext uri="{BB962C8B-B14F-4D97-AF65-F5344CB8AC3E}">
        <p14:creationId xmlns:p14="http://schemas.microsoft.com/office/powerpoint/2010/main" val="21287004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7BD415-FC99-0D69-3D46-4360DC2F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Further Reading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07D59-DC31-B1B5-9C14-C6BCE1AD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did not talk about Active Directory in detail, although most of these attacks rely on its functionality</a:t>
            </a:r>
          </a:p>
          <a:p>
            <a:r>
              <a:rPr lang="en-US" dirty="0"/>
              <a:t>Active Directory security is a separate game, but not one you can’t win</a:t>
            </a:r>
          </a:p>
          <a:p>
            <a:pPr lvl="1"/>
            <a:r>
              <a:rPr lang="en-US" dirty="0"/>
              <a:t>Or at least score points…</a:t>
            </a:r>
          </a:p>
        </p:txBody>
      </p:sp>
    </p:spTree>
    <p:extLst>
      <p:ext uri="{BB962C8B-B14F-4D97-AF65-F5344CB8AC3E}">
        <p14:creationId xmlns:p14="http://schemas.microsoft.com/office/powerpoint/2010/main" val="265790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89D04B312A054D83F2149F5210946B" ma:contentTypeVersion="16" ma:contentTypeDescription="Create a new document." ma:contentTypeScope="" ma:versionID="834badaf41f34b008b20968c6adbeefd">
  <xsd:schema xmlns:xsd="http://www.w3.org/2001/XMLSchema" xmlns:xs="http://www.w3.org/2001/XMLSchema" xmlns:p="http://schemas.microsoft.com/office/2006/metadata/properties" xmlns:ns2="b247a13b-914f-4fdb-89d4-0e3362fc34e4" xmlns:ns3="50db8761-e850-422f-8110-25a52842ab26" targetNamespace="http://schemas.microsoft.com/office/2006/metadata/properties" ma:root="true" ma:fieldsID="c722c8d236028e75bda957b16f39541e" ns2:_="" ns3:_="">
    <xsd:import namespace="b247a13b-914f-4fdb-89d4-0e3362fc34e4"/>
    <xsd:import namespace="50db8761-e850-422f-8110-25a52842ab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Order0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7a13b-914f-4fdb-89d4-0e3362fc34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Order0" ma:index="18" nillable="true" ma:displayName="Order" ma:format="Dropdown" ma:internalName="Order0" ma:percentage="FALSE">
      <xsd:simpleType>
        <xsd:restriction base="dms:Number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d18ccc21-8b24-486d-8643-ca526ce4a6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b8761-e850-422f-8110-25a52842ab2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c88ec99-9c84-4671-b518-5405a7a6fa00}" ma:internalName="TaxCatchAll" ma:showField="CatchAllData" ma:web="50db8761-e850-422f-8110-25a52842ab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247a13b-914f-4fdb-89d4-0e3362fc34e4" xsi:nil="true"/>
    <Order0 xmlns="b247a13b-914f-4fdb-89d4-0e3362fc34e4" xsi:nil="true"/>
    <lcf76f155ced4ddcb4097134ff3c332f xmlns="b247a13b-914f-4fdb-89d4-0e3362fc34e4">
      <Terms xmlns="http://schemas.microsoft.com/office/infopath/2007/PartnerControls"/>
    </lcf76f155ced4ddcb4097134ff3c332f>
    <TaxCatchAll xmlns="50db8761-e850-422f-8110-25a52842ab2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3034BB-2B5F-4D5B-B45B-CE0E675637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47a13b-914f-4fdb-89d4-0e3362fc34e4"/>
    <ds:schemaRef ds:uri="50db8761-e850-422f-8110-25a52842ab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EC7DA3-4060-4520-A057-9AD756B1723D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b247a13b-914f-4fdb-89d4-0e3362fc34e4"/>
    <ds:schemaRef ds:uri="http://schemas.openxmlformats.org/package/2006/metadata/core-properties"/>
    <ds:schemaRef ds:uri="50db8761-e850-422f-8110-25a52842ab26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AEEFAC-90AC-4A0B-AA98-BCC1DFE59A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13574</TotalTime>
  <Words>2053</Words>
  <Application>Microsoft Office PowerPoint</Application>
  <PresentationFormat>Widescreen</PresentationFormat>
  <Paragraphs>343</Paragraphs>
  <Slides>102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Calibri</vt:lpstr>
      <vt:lpstr>Calibri Light</vt:lpstr>
      <vt:lpstr>Open Sans</vt:lpstr>
      <vt:lpstr>Ubuntu Light</vt:lpstr>
      <vt:lpstr>Ubuntu Medium</vt:lpstr>
      <vt:lpstr>Office Theme</vt:lpstr>
      <vt:lpstr>Death by a thousand cuts How to secure Windows network protocols and frustrate your next pentester</vt:lpstr>
      <vt:lpstr>PowerPoint Presentation</vt:lpstr>
      <vt:lpstr>Let’s get started</vt:lpstr>
      <vt:lpstr>What will we be covering today?</vt:lpstr>
      <vt:lpstr>What will we be covering today?</vt:lpstr>
      <vt:lpstr>What will we be covering today?</vt:lpstr>
      <vt:lpstr>Part 0: Context</vt:lpstr>
      <vt:lpstr>Why does any of this matter?</vt:lpstr>
      <vt:lpstr>My History</vt:lpstr>
      <vt:lpstr>2019</vt:lpstr>
      <vt:lpstr>2020 - 2021</vt:lpstr>
      <vt:lpstr>2022</vt:lpstr>
      <vt:lpstr>This sucks.</vt:lpstr>
      <vt:lpstr>This sucks for you.</vt:lpstr>
      <vt:lpstr>This sucks for you.</vt:lpstr>
      <vt:lpstr>This sucks for you.</vt:lpstr>
      <vt:lpstr>This doesn’t suck for me.</vt:lpstr>
      <vt:lpstr>My life should suck.</vt:lpstr>
      <vt:lpstr>I want you to win.</vt:lpstr>
      <vt:lpstr>You can think of this talk as a free portion of an internal network pentest</vt:lpstr>
      <vt:lpstr>PowerPoint Presentation</vt:lpstr>
      <vt:lpstr>Part 1: Protecting Our Protocols</vt:lpstr>
      <vt:lpstr>One note…</vt:lpstr>
      <vt:lpstr>NTLM</vt:lpstr>
      <vt:lpstr>NTLM Authentication</vt:lpstr>
      <vt:lpstr>NTLM Authentication</vt:lpstr>
      <vt:lpstr>PowerPoint Presentation</vt:lpstr>
      <vt:lpstr>Poisoning</vt:lpstr>
      <vt:lpstr>Link-Local Multicast Name Resolution (LLMNR)</vt:lpstr>
      <vt:lpstr>PowerPoint Presentation</vt:lpstr>
      <vt:lpstr>Link-Local Multicast Name Resolution (LLMNR)</vt:lpstr>
      <vt:lpstr>LLMNR</vt:lpstr>
      <vt:lpstr>LLMNR</vt:lpstr>
      <vt:lpstr>LLMNR</vt:lpstr>
      <vt:lpstr>Poisoning LLMNR</vt:lpstr>
      <vt:lpstr>Cool, How do I fix it? (LLMNR)</vt:lpstr>
      <vt:lpstr>Cool, How do I fix it? (LLMNR)</vt:lpstr>
      <vt:lpstr>We won! Thanks for coming</vt:lpstr>
      <vt:lpstr>NetBIOS Name Service  (NBT-NS)</vt:lpstr>
      <vt:lpstr>NetBios (NBT-NS)</vt:lpstr>
      <vt:lpstr>NetBios (NBT-NS)</vt:lpstr>
      <vt:lpstr>What does this do for us?</vt:lpstr>
      <vt:lpstr>Cool, how do I fix it? Part 2</vt:lpstr>
      <vt:lpstr>Cool, how do I fix it? Part 2</vt:lpstr>
      <vt:lpstr>DHCPv6</vt:lpstr>
      <vt:lpstr>DHCPv6</vt:lpstr>
      <vt:lpstr>DHCPv6</vt:lpstr>
      <vt:lpstr>Windows Proxy Auto Discovery (WPAD)</vt:lpstr>
      <vt:lpstr>First let’s sort out DHCPv6 + WPAD</vt:lpstr>
      <vt:lpstr>WPAD</vt:lpstr>
      <vt:lpstr>WPAD</vt:lpstr>
      <vt:lpstr>WPAD</vt:lpstr>
      <vt:lpstr>PowerPoint Presentation</vt:lpstr>
      <vt:lpstr>Operational Footnotes</vt:lpstr>
      <vt:lpstr>Operational Footnotes</vt:lpstr>
      <vt:lpstr>Part 2: Protecting/Hardening Services </vt:lpstr>
      <vt:lpstr>Server Message Block (SMB)</vt:lpstr>
      <vt:lpstr>PowerPoint Presentation</vt:lpstr>
      <vt:lpstr>Hardening SMB</vt:lpstr>
      <vt:lpstr>Hardening SMB</vt:lpstr>
      <vt:lpstr>Hardening SMB</vt:lpstr>
      <vt:lpstr>Lightweight Directory Access Protocol (LDAP)</vt:lpstr>
      <vt:lpstr>Lightweight Directory Access Protocol (LDAP)</vt:lpstr>
      <vt:lpstr>Lightweight Directory Access Protocol (LDAP)</vt:lpstr>
      <vt:lpstr>Lightweight Directory Access Protocol (LDAP)</vt:lpstr>
      <vt:lpstr>Lightweight Directory Access Protocol (LDAP)</vt:lpstr>
      <vt:lpstr>Lightweight Directory Access Protocol (LDAP)</vt:lpstr>
      <vt:lpstr>LDAP Signing</vt:lpstr>
      <vt:lpstr>LDAP Signing</vt:lpstr>
      <vt:lpstr>LDAP Channel Binding</vt:lpstr>
      <vt:lpstr>Active Directory Certificate Services (ADCS)</vt:lpstr>
      <vt:lpstr>Active Directory Certificate Services (ADCS)</vt:lpstr>
      <vt:lpstr>Active Directory Certificate Services (ADCS)</vt:lpstr>
      <vt:lpstr>We’ve protected all! (kinda)</vt:lpstr>
      <vt:lpstr>Elephant in the room…</vt:lpstr>
      <vt:lpstr>Coerced Authentication</vt:lpstr>
      <vt:lpstr>Coerced Authentication</vt:lpstr>
      <vt:lpstr>Coerced Authentication</vt:lpstr>
      <vt:lpstr>Coerced Authentication</vt:lpstr>
      <vt:lpstr>Everything Else</vt:lpstr>
      <vt:lpstr>Machine Account Quota</vt:lpstr>
      <vt:lpstr>Machine Account Quota</vt:lpstr>
      <vt:lpstr>Machine Account Quota</vt:lpstr>
      <vt:lpstr>Machine Account Quota</vt:lpstr>
      <vt:lpstr>Protected Users Group</vt:lpstr>
      <vt:lpstr>Protected Users Group</vt:lpstr>
      <vt:lpstr>Protected Users Group</vt:lpstr>
      <vt:lpstr>NTLM Downgrade [16]</vt:lpstr>
      <vt:lpstr>NTLM Downgrade [16]</vt:lpstr>
      <vt:lpstr>So, what do I do?</vt:lpstr>
      <vt:lpstr>So, what do I do?</vt:lpstr>
      <vt:lpstr>So, what do I do?</vt:lpstr>
      <vt:lpstr>So, what do I do?</vt:lpstr>
      <vt:lpstr>So, what do I do?</vt:lpstr>
      <vt:lpstr>So, what do I do?</vt:lpstr>
      <vt:lpstr>So, what do I do?</vt:lpstr>
      <vt:lpstr>So, what do I do?</vt:lpstr>
      <vt:lpstr>Further Reading</vt:lpstr>
      <vt:lpstr>Further Reading</vt:lpstr>
      <vt:lpstr>Further Reading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Annual Off-Site</dc:title>
  <dc:creator>Christian Hyatt</dc:creator>
  <cp:lastModifiedBy>Asher Andree</cp:lastModifiedBy>
  <cp:revision>6</cp:revision>
  <dcterms:created xsi:type="dcterms:W3CDTF">2019-11-06T01:52:20Z</dcterms:created>
  <dcterms:modified xsi:type="dcterms:W3CDTF">2022-08-26T02:12:08Z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0x0101007B89D04B312A054D83F2149F5210946B</vt:lpwstr>
  </property>
  <property fmtid="{D5CDD505-2E9C-101B-9397-08002B2CF9AE}" pid="3" name="Order">
    <vt:r8>40800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